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  <p:sldMasterId id="2147483685" r:id="rId3"/>
    <p:sldMasterId id="2147483688" r:id="rId4"/>
  </p:sldMasterIdLst>
  <p:sldIdLst>
    <p:sldId id="256" r:id="rId5"/>
    <p:sldId id="257" r:id="rId6"/>
    <p:sldId id="258" r:id="rId7"/>
    <p:sldId id="261" r:id="rId8"/>
    <p:sldId id="293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59" r:id="rId17"/>
    <p:sldId id="262" r:id="rId18"/>
    <p:sldId id="274" r:id="rId19"/>
    <p:sldId id="263" r:id="rId20"/>
    <p:sldId id="260" r:id="rId21"/>
    <p:sldId id="268" r:id="rId22"/>
    <p:sldId id="269" r:id="rId23"/>
    <p:sldId id="264" r:id="rId24"/>
    <p:sldId id="272" r:id="rId25"/>
    <p:sldId id="277" r:id="rId26"/>
    <p:sldId id="278" r:id="rId27"/>
    <p:sldId id="282" r:id="rId28"/>
    <p:sldId id="275" r:id="rId29"/>
    <p:sldId id="280" r:id="rId30"/>
    <p:sldId id="283" r:id="rId31"/>
    <p:sldId id="267" r:id="rId32"/>
    <p:sldId id="294" r:id="rId33"/>
    <p:sldId id="295" r:id="rId34"/>
    <p:sldId id="296" r:id="rId35"/>
    <p:sldId id="270" r:id="rId36"/>
    <p:sldId id="271" r:id="rId37"/>
    <p:sldId id="273" r:id="rId38"/>
    <p:sldId id="276" r:id="rId39"/>
    <p:sldId id="279" r:id="rId40"/>
    <p:sldId id="284" r:id="rId41"/>
    <p:sldId id="28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28C8"/>
    <a:srgbClr val="184769"/>
    <a:srgbClr val="0070C0"/>
    <a:srgbClr val="E46A1F"/>
    <a:srgbClr val="FF9900"/>
    <a:srgbClr val="476ADD"/>
    <a:srgbClr val="FF0066"/>
    <a:srgbClr val="7030A0"/>
    <a:srgbClr val="F2F2F2"/>
    <a:srgbClr val="0C01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964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AD1DE5BA-BA06-4EBF-9938-3F11999554D9}"/>
              </a:ext>
            </a:extLst>
          </p:cNvPr>
          <p:cNvSpPr/>
          <p:nvPr userDrawn="1"/>
        </p:nvSpPr>
        <p:spPr>
          <a:xfrm>
            <a:off x="2795451" y="3684257"/>
            <a:ext cx="6773112" cy="612000"/>
          </a:xfrm>
          <a:prstGeom prst="rect">
            <a:avLst/>
          </a:prstGeom>
          <a:solidFill>
            <a:schemeClr val="accent4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F7A08108-4EE6-461B-9FF3-F537D87628DE}"/>
              </a:ext>
            </a:extLst>
          </p:cNvPr>
          <p:cNvSpPr/>
          <p:nvPr userDrawn="1"/>
        </p:nvSpPr>
        <p:spPr>
          <a:xfrm>
            <a:off x="2795452" y="1518828"/>
            <a:ext cx="8674446" cy="612000"/>
          </a:xfrm>
          <a:prstGeom prst="rect">
            <a:avLst/>
          </a:pr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0B55793-022B-40B7-AD0E-44BFA6CCA944}"/>
              </a:ext>
            </a:extLst>
          </p:cNvPr>
          <p:cNvSpPr/>
          <p:nvPr userDrawn="1"/>
        </p:nvSpPr>
        <p:spPr>
          <a:xfrm>
            <a:off x="2795452" y="2240638"/>
            <a:ext cx="8040025" cy="612000"/>
          </a:xfrm>
          <a:prstGeom prst="rect">
            <a:avLst/>
          </a:prstGeom>
          <a:solidFill>
            <a:schemeClr val="accent2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AE96286A-6E16-47F3-8E5A-2F3D95830AF1}"/>
              </a:ext>
            </a:extLst>
          </p:cNvPr>
          <p:cNvSpPr/>
          <p:nvPr userDrawn="1"/>
        </p:nvSpPr>
        <p:spPr>
          <a:xfrm>
            <a:off x="2795452" y="2962448"/>
            <a:ext cx="7406569" cy="612000"/>
          </a:xfrm>
          <a:prstGeom prst="rect">
            <a:avLst/>
          </a:prstGeom>
          <a:solidFill>
            <a:schemeClr val="accent3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35068011-3E24-404B-997C-ABD66374BC7E}"/>
              </a:ext>
            </a:extLst>
          </p:cNvPr>
          <p:cNvSpPr/>
          <p:nvPr userDrawn="1"/>
        </p:nvSpPr>
        <p:spPr>
          <a:xfrm>
            <a:off x="0" y="4873507"/>
            <a:ext cx="12197796" cy="19888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2" name="Rounded Rectangle 39">
            <a:extLst>
              <a:ext uri="{FF2B5EF4-FFF2-40B4-BE49-F238E27FC236}">
                <a16:creationId xmlns:a16="http://schemas.microsoft.com/office/drawing/2014/main" id="{772F3716-E45D-42F3-9996-E6174CF372DE}"/>
              </a:ext>
            </a:extLst>
          </p:cNvPr>
          <p:cNvSpPr/>
          <p:nvPr userDrawn="1"/>
        </p:nvSpPr>
        <p:spPr>
          <a:xfrm rot="2483232">
            <a:off x="-67621" y="1813625"/>
            <a:ext cx="4223096" cy="5102585"/>
          </a:xfrm>
          <a:custGeom>
            <a:avLst/>
            <a:gdLst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11097 w 2194524"/>
              <a:gd name="connsiteY3" fmla="*/ 753742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75818 w 2194524"/>
              <a:gd name="connsiteY5" fmla="*/ 1808656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94524"/>
              <a:gd name="connsiteY0" fmla="*/ 41365 h 3010473"/>
              <a:gd name="connsiteX1" fmla="*/ 769866 w 2194524"/>
              <a:gd name="connsiteY1" fmla="*/ 0 h 3010473"/>
              <a:gd name="connsiteX2" fmla="*/ 911097 w 2194524"/>
              <a:gd name="connsiteY2" fmla="*/ 141231 h 3010473"/>
              <a:gd name="connsiteX3" fmla="*/ 960469 w 2194524"/>
              <a:gd name="connsiteY3" fmla="*/ 784060 h 3010473"/>
              <a:gd name="connsiteX4" fmla="*/ 1594794 w 2194524"/>
              <a:gd name="connsiteY4" fmla="*/ 789196 h 3010473"/>
              <a:gd name="connsiteX5" fmla="*/ 1848308 w 2194524"/>
              <a:gd name="connsiteY5" fmla="*/ 1898342 h 3010473"/>
              <a:gd name="connsiteX6" fmla="*/ 2194524 w 2194524"/>
              <a:gd name="connsiteY6" fmla="*/ 2178856 h 3010473"/>
              <a:gd name="connsiteX7" fmla="*/ 1488044 w 2194524"/>
              <a:gd name="connsiteY7" fmla="*/ 3010473 h 3010473"/>
              <a:gd name="connsiteX8" fmla="*/ 1136947 w 2194524"/>
              <a:gd name="connsiteY8" fmla="*/ 2468062 h 3010473"/>
              <a:gd name="connsiteX9" fmla="*/ 519460 w 2194524"/>
              <a:gd name="connsiteY9" fmla="*/ 2013663 h 3010473"/>
              <a:gd name="connsiteX10" fmla="*/ 0 w 2194524"/>
              <a:gd name="connsiteY10" fmla="*/ 1326467 h 3010473"/>
              <a:gd name="connsiteX11" fmla="*/ 628635 w 2194524"/>
              <a:gd name="connsiteY11" fmla="*/ 1589678 h 3010473"/>
              <a:gd name="connsiteX12" fmla="*/ 628635 w 2194524"/>
              <a:gd name="connsiteY12" fmla="*/ 141231 h 3010473"/>
              <a:gd name="connsiteX13" fmla="*/ 670001 w 2194524"/>
              <a:gd name="connsiteY13" fmla="*/ 41365 h 3010473"/>
              <a:gd name="connsiteX0" fmla="*/ 670001 w 2145453"/>
              <a:gd name="connsiteY0" fmla="*/ 41365 h 3010473"/>
              <a:gd name="connsiteX1" fmla="*/ 769866 w 2145453"/>
              <a:gd name="connsiteY1" fmla="*/ 0 h 3010473"/>
              <a:gd name="connsiteX2" fmla="*/ 911097 w 2145453"/>
              <a:gd name="connsiteY2" fmla="*/ 141231 h 3010473"/>
              <a:gd name="connsiteX3" fmla="*/ 960469 w 2145453"/>
              <a:gd name="connsiteY3" fmla="*/ 784060 h 3010473"/>
              <a:gd name="connsiteX4" fmla="*/ 1594794 w 2145453"/>
              <a:gd name="connsiteY4" fmla="*/ 789196 h 3010473"/>
              <a:gd name="connsiteX5" fmla="*/ 1848308 w 2145453"/>
              <a:gd name="connsiteY5" fmla="*/ 1898342 h 3010473"/>
              <a:gd name="connsiteX6" fmla="*/ 2145453 w 2145453"/>
              <a:gd name="connsiteY6" fmla="*/ 2249789 h 3010473"/>
              <a:gd name="connsiteX7" fmla="*/ 1488044 w 2145453"/>
              <a:gd name="connsiteY7" fmla="*/ 3010473 h 3010473"/>
              <a:gd name="connsiteX8" fmla="*/ 1136947 w 2145453"/>
              <a:gd name="connsiteY8" fmla="*/ 2468062 h 3010473"/>
              <a:gd name="connsiteX9" fmla="*/ 519460 w 2145453"/>
              <a:gd name="connsiteY9" fmla="*/ 2013663 h 3010473"/>
              <a:gd name="connsiteX10" fmla="*/ 0 w 2145453"/>
              <a:gd name="connsiteY10" fmla="*/ 1326467 h 3010473"/>
              <a:gd name="connsiteX11" fmla="*/ 628635 w 2145453"/>
              <a:gd name="connsiteY11" fmla="*/ 1589678 h 3010473"/>
              <a:gd name="connsiteX12" fmla="*/ 628635 w 2145453"/>
              <a:gd name="connsiteY12" fmla="*/ 141231 h 3010473"/>
              <a:gd name="connsiteX13" fmla="*/ 670001 w 2145453"/>
              <a:gd name="connsiteY13" fmla="*/ 41365 h 3010473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19460 w 2145453"/>
              <a:gd name="connsiteY9" fmla="*/ 2013663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28635 w 2145453"/>
              <a:gd name="connsiteY11" fmla="*/ 1589678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60469 w 2145453"/>
              <a:gd name="connsiteY3" fmla="*/ 784060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94794 w 2145453"/>
              <a:gd name="connsiteY4" fmla="*/ 789196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679880 w 2145453"/>
              <a:gd name="connsiteY11" fmla="*/ 1646872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670001 w 2145453"/>
              <a:gd name="connsiteY0" fmla="*/ 41365 h 2912664"/>
              <a:gd name="connsiteX1" fmla="*/ 769866 w 2145453"/>
              <a:gd name="connsiteY1" fmla="*/ 0 h 2912664"/>
              <a:gd name="connsiteX2" fmla="*/ 911097 w 2145453"/>
              <a:gd name="connsiteY2" fmla="*/ 141231 h 2912664"/>
              <a:gd name="connsiteX3" fmla="*/ 979523 w 2145453"/>
              <a:gd name="connsiteY3" fmla="*/ 863751 h 2912664"/>
              <a:gd name="connsiteX4" fmla="*/ 1578849 w 2145453"/>
              <a:gd name="connsiteY4" fmla="*/ 851069 h 2912664"/>
              <a:gd name="connsiteX5" fmla="*/ 1848308 w 2145453"/>
              <a:gd name="connsiteY5" fmla="*/ 1898342 h 2912664"/>
              <a:gd name="connsiteX6" fmla="*/ 2145453 w 2145453"/>
              <a:gd name="connsiteY6" fmla="*/ 2249789 h 2912664"/>
              <a:gd name="connsiteX7" fmla="*/ 1535243 w 2145453"/>
              <a:gd name="connsiteY7" fmla="*/ 2912664 h 2912664"/>
              <a:gd name="connsiteX8" fmla="*/ 1136947 w 2145453"/>
              <a:gd name="connsiteY8" fmla="*/ 2468062 h 2912664"/>
              <a:gd name="connsiteX9" fmla="*/ 530391 w 2145453"/>
              <a:gd name="connsiteY9" fmla="*/ 2073665 h 2912664"/>
              <a:gd name="connsiteX10" fmla="*/ 0 w 2145453"/>
              <a:gd name="connsiteY10" fmla="*/ 1326467 h 2912664"/>
              <a:gd name="connsiteX11" fmla="*/ 710556 w 2145453"/>
              <a:gd name="connsiteY11" fmla="*/ 1634217 h 2912664"/>
              <a:gd name="connsiteX12" fmla="*/ 628635 w 2145453"/>
              <a:gd name="connsiteY12" fmla="*/ 141231 h 2912664"/>
              <a:gd name="connsiteX13" fmla="*/ 670001 w 2145453"/>
              <a:gd name="connsiteY13" fmla="*/ 41365 h 2912664"/>
              <a:gd name="connsiteX0" fmla="*/ 733305 w 2208757"/>
              <a:gd name="connsiteY0" fmla="*/ 41365 h 2912664"/>
              <a:gd name="connsiteX1" fmla="*/ 833170 w 2208757"/>
              <a:gd name="connsiteY1" fmla="*/ 0 h 2912664"/>
              <a:gd name="connsiteX2" fmla="*/ 974401 w 2208757"/>
              <a:gd name="connsiteY2" fmla="*/ 141231 h 2912664"/>
              <a:gd name="connsiteX3" fmla="*/ 1042827 w 2208757"/>
              <a:gd name="connsiteY3" fmla="*/ 863751 h 2912664"/>
              <a:gd name="connsiteX4" fmla="*/ 1642153 w 2208757"/>
              <a:gd name="connsiteY4" fmla="*/ 851069 h 2912664"/>
              <a:gd name="connsiteX5" fmla="*/ 1911612 w 2208757"/>
              <a:gd name="connsiteY5" fmla="*/ 1898342 h 2912664"/>
              <a:gd name="connsiteX6" fmla="*/ 2208757 w 2208757"/>
              <a:gd name="connsiteY6" fmla="*/ 2249789 h 2912664"/>
              <a:gd name="connsiteX7" fmla="*/ 1598547 w 2208757"/>
              <a:gd name="connsiteY7" fmla="*/ 2912664 h 2912664"/>
              <a:gd name="connsiteX8" fmla="*/ 1200251 w 2208757"/>
              <a:gd name="connsiteY8" fmla="*/ 2468062 h 2912664"/>
              <a:gd name="connsiteX9" fmla="*/ 593695 w 2208757"/>
              <a:gd name="connsiteY9" fmla="*/ 2073665 h 2912664"/>
              <a:gd name="connsiteX10" fmla="*/ 0 w 2208757"/>
              <a:gd name="connsiteY10" fmla="*/ 1399250 h 2912664"/>
              <a:gd name="connsiteX11" fmla="*/ 773860 w 2208757"/>
              <a:gd name="connsiteY11" fmla="*/ 1634217 h 2912664"/>
              <a:gd name="connsiteX12" fmla="*/ 691939 w 2208757"/>
              <a:gd name="connsiteY12" fmla="*/ 141231 h 2912664"/>
              <a:gd name="connsiteX13" fmla="*/ 733305 w 2208757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2912664"/>
              <a:gd name="connsiteX1" fmla="*/ 886969 w 2262556"/>
              <a:gd name="connsiteY1" fmla="*/ 0 h 2912664"/>
              <a:gd name="connsiteX2" fmla="*/ 1028200 w 2262556"/>
              <a:gd name="connsiteY2" fmla="*/ 141231 h 2912664"/>
              <a:gd name="connsiteX3" fmla="*/ 1096626 w 2262556"/>
              <a:gd name="connsiteY3" fmla="*/ 863751 h 2912664"/>
              <a:gd name="connsiteX4" fmla="*/ 1695952 w 2262556"/>
              <a:gd name="connsiteY4" fmla="*/ 851069 h 2912664"/>
              <a:gd name="connsiteX5" fmla="*/ 1965411 w 2262556"/>
              <a:gd name="connsiteY5" fmla="*/ 1898342 h 2912664"/>
              <a:gd name="connsiteX6" fmla="*/ 2262556 w 2262556"/>
              <a:gd name="connsiteY6" fmla="*/ 2249789 h 2912664"/>
              <a:gd name="connsiteX7" fmla="*/ 1652346 w 2262556"/>
              <a:gd name="connsiteY7" fmla="*/ 2912664 h 2912664"/>
              <a:gd name="connsiteX8" fmla="*/ 1254050 w 2262556"/>
              <a:gd name="connsiteY8" fmla="*/ 2468062 h 2912664"/>
              <a:gd name="connsiteX9" fmla="*/ 647494 w 2262556"/>
              <a:gd name="connsiteY9" fmla="*/ 2073665 h 2912664"/>
              <a:gd name="connsiteX10" fmla="*/ 0 w 2262556"/>
              <a:gd name="connsiteY10" fmla="*/ 1381959 h 2912664"/>
              <a:gd name="connsiteX11" fmla="*/ 827659 w 2262556"/>
              <a:gd name="connsiteY11" fmla="*/ 1634217 h 2912664"/>
              <a:gd name="connsiteX12" fmla="*/ 745738 w 2262556"/>
              <a:gd name="connsiteY12" fmla="*/ 141231 h 2912664"/>
              <a:gd name="connsiteX13" fmla="*/ 787104 w 2262556"/>
              <a:gd name="connsiteY13" fmla="*/ 41365 h 2912664"/>
              <a:gd name="connsiteX0" fmla="*/ 787104 w 2262556"/>
              <a:gd name="connsiteY0" fmla="*/ 41365 h 3204020"/>
              <a:gd name="connsiteX1" fmla="*/ 886969 w 2262556"/>
              <a:gd name="connsiteY1" fmla="*/ 0 h 3204020"/>
              <a:gd name="connsiteX2" fmla="*/ 1028200 w 2262556"/>
              <a:gd name="connsiteY2" fmla="*/ 141231 h 3204020"/>
              <a:gd name="connsiteX3" fmla="*/ 1096626 w 2262556"/>
              <a:gd name="connsiteY3" fmla="*/ 863751 h 3204020"/>
              <a:gd name="connsiteX4" fmla="*/ 1695952 w 2262556"/>
              <a:gd name="connsiteY4" fmla="*/ 851069 h 3204020"/>
              <a:gd name="connsiteX5" fmla="*/ 1965411 w 2262556"/>
              <a:gd name="connsiteY5" fmla="*/ 1898342 h 3204020"/>
              <a:gd name="connsiteX6" fmla="*/ 2262556 w 2262556"/>
              <a:gd name="connsiteY6" fmla="*/ 2249789 h 3204020"/>
              <a:gd name="connsiteX7" fmla="*/ 1875442 w 2262556"/>
              <a:gd name="connsiteY7" fmla="*/ 3204020 h 3204020"/>
              <a:gd name="connsiteX8" fmla="*/ 1254050 w 2262556"/>
              <a:gd name="connsiteY8" fmla="*/ 2468062 h 3204020"/>
              <a:gd name="connsiteX9" fmla="*/ 647494 w 2262556"/>
              <a:gd name="connsiteY9" fmla="*/ 2073665 h 3204020"/>
              <a:gd name="connsiteX10" fmla="*/ 0 w 2262556"/>
              <a:gd name="connsiteY10" fmla="*/ 1381959 h 3204020"/>
              <a:gd name="connsiteX11" fmla="*/ 827659 w 2262556"/>
              <a:gd name="connsiteY11" fmla="*/ 1634217 h 3204020"/>
              <a:gd name="connsiteX12" fmla="*/ 745738 w 2262556"/>
              <a:gd name="connsiteY12" fmla="*/ 141231 h 3204020"/>
              <a:gd name="connsiteX13" fmla="*/ 787104 w 2262556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16797"/>
              <a:gd name="connsiteY0" fmla="*/ 41365 h 3204020"/>
              <a:gd name="connsiteX1" fmla="*/ 886969 w 2616797"/>
              <a:gd name="connsiteY1" fmla="*/ 0 h 3204020"/>
              <a:gd name="connsiteX2" fmla="*/ 1028200 w 2616797"/>
              <a:gd name="connsiteY2" fmla="*/ 141231 h 3204020"/>
              <a:gd name="connsiteX3" fmla="*/ 1096626 w 2616797"/>
              <a:gd name="connsiteY3" fmla="*/ 863751 h 3204020"/>
              <a:gd name="connsiteX4" fmla="*/ 1695952 w 2616797"/>
              <a:gd name="connsiteY4" fmla="*/ 851069 h 3204020"/>
              <a:gd name="connsiteX5" fmla="*/ 1965411 w 2616797"/>
              <a:gd name="connsiteY5" fmla="*/ 1898342 h 3204020"/>
              <a:gd name="connsiteX6" fmla="*/ 2616797 w 2616797"/>
              <a:gd name="connsiteY6" fmla="*/ 2518120 h 3204020"/>
              <a:gd name="connsiteX7" fmla="*/ 1875442 w 2616797"/>
              <a:gd name="connsiteY7" fmla="*/ 3204020 h 3204020"/>
              <a:gd name="connsiteX8" fmla="*/ 1254050 w 2616797"/>
              <a:gd name="connsiteY8" fmla="*/ 2468062 h 3204020"/>
              <a:gd name="connsiteX9" fmla="*/ 647494 w 2616797"/>
              <a:gd name="connsiteY9" fmla="*/ 2073665 h 3204020"/>
              <a:gd name="connsiteX10" fmla="*/ 0 w 2616797"/>
              <a:gd name="connsiteY10" fmla="*/ 1381959 h 3204020"/>
              <a:gd name="connsiteX11" fmla="*/ 827659 w 2616797"/>
              <a:gd name="connsiteY11" fmla="*/ 1634217 h 3204020"/>
              <a:gd name="connsiteX12" fmla="*/ 745738 w 2616797"/>
              <a:gd name="connsiteY12" fmla="*/ 141231 h 3204020"/>
              <a:gd name="connsiteX13" fmla="*/ 787104 w 2616797"/>
              <a:gd name="connsiteY13" fmla="*/ 41365 h 3204020"/>
              <a:gd name="connsiteX0" fmla="*/ 787104 w 2635848"/>
              <a:gd name="connsiteY0" fmla="*/ 41365 h 3204020"/>
              <a:gd name="connsiteX1" fmla="*/ 886969 w 2635848"/>
              <a:gd name="connsiteY1" fmla="*/ 0 h 3204020"/>
              <a:gd name="connsiteX2" fmla="*/ 1028200 w 2635848"/>
              <a:gd name="connsiteY2" fmla="*/ 141231 h 3204020"/>
              <a:gd name="connsiteX3" fmla="*/ 1096626 w 2635848"/>
              <a:gd name="connsiteY3" fmla="*/ 863751 h 3204020"/>
              <a:gd name="connsiteX4" fmla="*/ 1695952 w 2635848"/>
              <a:gd name="connsiteY4" fmla="*/ 851069 h 3204020"/>
              <a:gd name="connsiteX5" fmla="*/ 1965411 w 2635848"/>
              <a:gd name="connsiteY5" fmla="*/ 1898342 h 3204020"/>
              <a:gd name="connsiteX6" fmla="*/ 2635848 w 2635848"/>
              <a:gd name="connsiteY6" fmla="*/ 2523197 h 3204020"/>
              <a:gd name="connsiteX7" fmla="*/ 1875442 w 2635848"/>
              <a:gd name="connsiteY7" fmla="*/ 3204020 h 3204020"/>
              <a:gd name="connsiteX8" fmla="*/ 1254050 w 2635848"/>
              <a:gd name="connsiteY8" fmla="*/ 2468062 h 3204020"/>
              <a:gd name="connsiteX9" fmla="*/ 647494 w 2635848"/>
              <a:gd name="connsiteY9" fmla="*/ 2073665 h 3204020"/>
              <a:gd name="connsiteX10" fmla="*/ 0 w 2635848"/>
              <a:gd name="connsiteY10" fmla="*/ 1381959 h 3204020"/>
              <a:gd name="connsiteX11" fmla="*/ 827659 w 2635848"/>
              <a:gd name="connsiteY11" fmla="*/ 1634217 h 3204020"/>
              <a:gd name="connsiteX12" fmla="*/ 745738 w 2635848"/>
              <a:gd name="connsiteY12" fmla="*/ 141231 h 3204020"/>
              <a:gd name="connsiteX13" fmla="*/ 787104 w 2635848"/>
              <a:gd name="connsiteY13" fmla="*/ 41365 h 3204020"/>
              <a:gd name="connsiteX0" fmla="*/ 787104 w 2651771"/>
              <a:gd name="connsiteY0" fmla="*/ 41365 h 3204020"/>
              <a:gd name="connsiteX1" fmla="*/ 886969 w 2651771"/>
              <a:gd name="connsiteY1" fmla="*/ 0 h 3204020"/>
              <a:gd name="connsiteX2" fmla="*/ 1028200 w 2651771"/>
              <a:gd name="connsiteY2" fmla="*/ 141231 h 3204020"/>
              <a:gd name="connsiteX3" fmla="*/ 1096626 w 2651771"/>
              <a:gd name="connsiteY3" fmla="*/ 863751 h 3204020"/>
              <a:gd name="connsiteX4" fmla="*/ 1695952 w 2651771"/>
              <a:gd name="connsiteY4" fmla="*/ 851069 h 3204020"/>
              <a:gd name="connsiteX5" fmla="*/ 1965411 w 2651771"/>
              <a:gd name="connsiteY5" fmla="*/ 1898342 h 3204020"/>
              <a:gd name="connsiteX6" fmla="*/ 2651771 w 2651771"/>
              <a:gd name="connsiteY6" fmla="*/ 2516454 h 3204020"/>
              <a:gd name="connsiteX7" fmla="*/ 1875442 w 2651771"/>
              <a:gd name="connsiteY7" fmla="*/ 3204020 h 3204020"/>
              <a:gd name="connsiteX8" fmla="*/ 1254050 w 2651771"/>
              <a:gd name="connsiteY8" fmla="*/ 2468062 h 3204020"/>
              <a:gd name="connsiteX9" fmla="*/ 647494 w 2651771"/>
              <a:gd name="connsiteY9" fmla="*/ 2073665 h 3204020"/>
              <a:gd name="connsiteX10" fmla="*/ 0 w 2651771"/>
              <a:gd name="connsiteY10" fmla="*/ 1381959 h 3204020"/>
              <a:gd name="connsiteX11" fmla="*/ 827659 w 2651771"/>
              <a:gd name="connsiteY11" fmla="*/ 1634217 h 3204020"/>
              <a:gd name="connsiteX12" fmla="*/ 745738 w 2651771"/>
              <a:gd name="connsiteY12" fmla="*/ 141231 h 3204020"/>
              <a:gd name="connsiteX13" fmla="*/ 787104 w 2651771"/>
              <a:gd name="connsiteY13" fmla="*/ 41365 h 3204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651771" h="3204020">
                <a:moveTo>
                  <a:pt x="787104" y="41365"/>
                </a:moveTo>
                <a:cubicBezTo>
                  <a:pt x="812661" y="15808"/>
                  <a:pt x="847969" y="0"/>
                  <a:pt x="886969" y="0"/>
                </a:cubicBezTo>
                <a:cubicBezTo>
                  <a:pt x="964969" y="0"/>
                  <a:pt x="1028200" y="63231"/>
                  <a:pt x="1028200" y="141231"/>
                </a:cubicBezTo>
                <a:lnTo>
                  <a:pt x="1096626" y="863751"/>
                </a:lnTo>
                <a:cubicBezTo>
                  <a:pt x="1324950" y="817026"/>
                  <a:pt x="1594219" y="679679"/>
                  <a:pt x="1695952" y="851069"/>
                </a:cubicBezTo>
                <a:cubicBezTo>
                  <a:pt x="1896857" y="1284096"/>
                  <a:pt x="2012961" y="1443677"/>
                  <a:pt x="1965411" y="1898342"/>
                </a:cubicBezTo>
                <a:cubicBezTo>
                  <a:pt x="2062863" y="2027881"/>
                  <a:pt x="2521735" y="2407218"/>
                  <a:pt x="2651771" y="2516454"/>
                </a:cubicBezTo>
                <a:lnTo>
                  <a:pt x="1875442" y="3204020"/>
                </a:lnTo>
                <a:lnTo>
                  <a:pt x="1254050" y="2468062"/>
                </a:lnTo>
                <a:cubicBezTo>
                  <a:pt x="1117281" y="2338792"/>
                  <a:pt x="856388" y="2269133"/>
                  <a:pt x="647494" y="2073665"/>
                </a:cubicBezTo>
                <a:cubicBezTo>
                  <a:pt x="560013" y="2007911"/>
                  <a:pt x="439289" y="1645529"/>
                  <a:pt x="0" y="1381959"/>
                </a:cubicBezTo>
                <a:cubicBezTo>
                  <a:pt x="137000" y="1119373"/>
                  <a:pt x="679491" y="1549956"/>
                  <a:pt x="827659" y="1634217"/>
                </a:cubicBezTo>
                <a:lnTo>
                  <a:pt x="745738" y="141231"/>
                </a:lnTo>
                <a:cubicBezTo>
                  <a:pt x="745738" y="102231"/>
                  <a:pt x="761546" y="66923"/>
                  <a:pt x="787104" y="41365"/>
                </a:cubicBezTo>
                <a:close/>
              </a:path>
            </a:pathLst>
          </a:custGeom>
          <a:solidFill>
            <a:srgbClr val="F7DABA"/>
          </a:solidFill>
          <a:ln w="371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F49343B5-4DD0-4DD6-A724-99AEB3EDFC59}"/>
              </a:ext>
            </a:extLst>
          </p:cNvPr>
          <p:cNvSpPr/>
          <p:nvPr userDrawn="1"/>
        </p:nvSpPr>
        <p:spPr>
          <a:xfrm>
            <a:off x="0" y="4347"/>
            <a:ext cx="12197796" cy="9807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134928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  <p:pic>
        <p:nvPicPr>
          <p:cNvPr id="20" name="Picture 2" descr="D:\Fullppt\PNG이미지\핸드폰2.png">
            <a:extLst>
              <a:ext uri="{FF2B5EF4-FFF2-40B4-BE49-F238E27FC236}">
                <a16:creationId xmlns:a16="http://schemas.microsoft.com/office/drawing/2014/main" id="{9B0CC621-4DF9-404F-A15B-72258B48D1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579006" y="1506785"/>
            <a:ext cx="3097075" cy="375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80C7545-90AC-4A60-96DA-F91A324F4C1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 rot="20700000">
            <a:off x="1252337" y="1630206"/>
            <a:ext cx="1786145" cy="27590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744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1335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21AEC72C-3C89-4B08-B67E-E04E47BA30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47486" y="34290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5069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593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4D106799-229B-4525-BC1C-945C3FD11C08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46094" y="1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B8557D-6C5D-4EFB-871A-8763D6EB679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6094" y="5208103"/>
            <a:ext cx="3901012" cy="164989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67171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26734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3CA5F7E-D45F-4887-AF9C-BB7E27A9C9CE}"/>
              </a:ext>
            </a:extLst>
          </p:cNvPr>
          <p:cNvSpPr/>
          <p:nvPr userDrawn="1"/>
        </p:nvSpPr>
        <p:spPr>
          <a:xfrm>
            <a:off x="673240" y="1141827"/>
            <a:ext cx="10862268" cy="5054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1C677DB5-A9F3-459B-9D51-37160E0851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29977" y="653142"/>
            <a:ext cx="4824557" cy="5054322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8682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AB7E7120-FAAE-44F5-AACF-991BD125A6D7}"/>
              </a:ext>
            </a:extLst>
          </p:cNvPr>
          <p:cNvSpPr/>
          <p:nvPr userDrawn="1"/>
        </p:nvSpPr>
        <p:spPr>
          <a:xfrm>
            <a:off x="7280548" y="5979856"/>
            <a:ext cx="4218052" cy="427271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5EB969EB-0B65-4D1F-AA88-6C4DF2393956}"/>
              </a:ext>
            </a:extLst>
          </p:cNvPr>
          <p:cNvSpPr/>
          <p:nvPr userDrawn="1"/>
        </p:nvSpPr>
        <p:spPr>
          <a:xfrm>
            <a:off x="1414" y="5445352"/>
            <a:ext cx="12190587" cy="20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51B7096F-D553-42E4-BCC1-F83D5003D11A}"/>
              </a:ext>
            </a:extLst>
          </p:cNvPr>
          <p:cNvSpPr/>
          <p:nvPr userDrawn="1"/>
        </p:nvSpPr>
        <p:spPr>
          <a:xfrm>
            <a:off x="1414" y="5778002"/>
            <a:ext cx="12190587" cy="208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5314F97C-C141-467A-991D-DC4595FFA343}"/>
              </a:ext>
            </a:extLst>
          </p:cNvPr>
          <p:cNvSpPr/>
          <p:nvPr userDrawn="1"/>
        </p:nvSpPr>
        <p:spPr>
          <a:xfrm>
            <a:off x="1414" y="5112702"/>
            <a:ext cx="12190587" cy="208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F0787BA-C7F4-402E-86B4-3A6915FE94FB}"/>
              </a:ext>
            </a:extLst>
          </p:cNvPr>
          <p:cNvSpPr/>
          <p:nvPr userDrawn="1"/>
        </p:nvSpPr>
        <p:spPr>
          <a:xfrm>
            <a:off x="1414" y="4780052"/>
            <a:ext cx="12190587" cy="2088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79AFEE-C350-4996-ACF0-82F8F6C171D6}"/>
              </a:ext>
            </a:extLst>
          </p:cNvPr>
          <p:cNvGrpSpPr/>
          <p:nvPr userDrawn="1"/>
        </p:nvGrpSpPr>
        <p:grpSpPr>
          <a:xfrm>
            <a:off x="6932024" y="1497102"/>
            <a:ext cx="4495596" cy="4776801"/>
            <a:chOff x="6446339" y="1280897"/>
            <a:chExt cx="4320717" cy="528517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9DB13DA-DABB-42AD-8C79-B92DB5C2A07E}"/>
                </a:ext>
              </a:extLst>
            </p:cNvPr>
            <p:cNvSpPr/>
            <p:nvPr/>
          </p:nvSpPr>
          <p:spPr>
            <a:xfrm>
              <a:off x="7360122" y="5629227"/>
              <a:ext cx="2033648" cy="936848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869804C-4A6D-4BE0-86D7-115D8C64A339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7DF8F04-5A6E-4AF0-8EFB-A5416AA5E3E7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816A8E-B875-4F6A-8304-5ADE7C4AFB71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D11A5B2-8B0B-46AD-91FA-92D6EBE8DBF8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C827BF-AB2F-4FE6-BEAC-957A3AE70E93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33A9A79-3428-4B12-B9FF-3C880B01EC68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72A26D6A-3B50-4763-ADCC-F133F62B9B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47968" y="1775610"/>
            <a:ext cx="4109140" cy="3097694"/>
          </a:xfrm>
          <a:custGeom>
            <a:avLst/>
            <a:gdLst>
              <a:gd name="connsiteX0" fmla="*/ 0 w 4495800"/>
              <a:gd name="connsiteY0" fmla="*/ 0 h 2593057"/>
              <a:gd name="connsiteX1" fmla="*/ 4495800 w 4495800"/>
              <a:gd name="connsiteY1" fmla="*/ 0 h 2593057"/>
              <a:gd name="connsiteX2" fmla="*/ 4495800 w 4495800"/>
              <a:gd name="connsiteY2" fmla="*/ 2593057 h 2593057"/>
              <a:gd name="connsiteX3" fmla="*/ 0 w 4495800"/>
              <a:gd name="connsiteY3" fmla="*/ 2593057 h 2593057"/>
              <a:gd name="connsiteX4" fmla="*/ 0 w 4495800"/>
              <a:gd name="connsiteY4" fmla="*/ 0 h 2593057"/>
              <a:gd name="connsiteX0" fmla="*/ 0 w 4495800"/>
              <a:gd name="connsiteY0" fmla="*/ 656948 h 3250005"/>
              <a:gd name="connsiteX1" fmla="*/ 2951085 w 4495800"/>
              <a:gd name="connsiteY1" fmla="*/ 0 h 3250005"/>
              <a:gd name="connsiteX2" fmla="*/ 4495800 w 4495800"/>
              <a:gd name="connsiteY2" fmla="*/ 3250005 h 3250005"/>
              <a:gd name="connsiteX3" fmla="*/ 0 w 4495800"/>
              <a:gd name="connsiteY3" fmla="*/ 3250005 h 3250005"/>
              <a:gd name="connsiteX4" fmla="*/ 0 w 4495800"/>
              <a:gd name="connsiteY4" fmla="*/ 656948 h 3250005"/>
              <a:gd name="connsiteX0" fmla="*/ 106532 w 4602332"/>
              <a:gd name="connsiteY0" fmla="*/ 656948 h 3250005"/>
              <a:gd name="connsiteX1" fmla="*/ 3057617 w 4602332"/>
              <a:gd name="connsiteY1" fmla="*/ 0 h 3250005"/>
              <a:gd name="connsiteX2" fmla="*/ 4602332 w 4602332"/>
              <a:gd name="connsiteY2" fmla="*/ 3250005 h 3250005"/>
              <a:gd name="connsiteX3" fmla="*/ 0 w 4602332"/>
              <a:gd name="connsiteY3" fmla="*/ 2584180 h 3250005"/>
              <a:gd name="connsiteX4" fmla="*/ 106532 w 4602332"/>
              <a:gd name="connsiteY4" fmla="*/ 656948 h 3250005"/>
              <a:gd name="connsiteX0" fmla="*/ 106532 w 3057617"/>
              <a:gd name="connsiteY0" fmla="*/ 656948 h 2584180"/>
              <a:gd name="connsiteX1" fmla="*/ 3057617 w 3057617"/>
              <a:gd name="connsiteY1" fmla="*/ 0 h 2584180"/>
              <a:gd name="connsiteX2" fmla="*/ 2196483 w 3057617"/>
              <a:gd name="connsiteY2" fmla="*/ 2122541 h 2584180"/>
              <a:gd name="connsiteX3" fmla="*/ 0 w 3057617"/>
              <a:gd name="connsiteY3" fmla="*/ 2584180 h 2584180"/>
              <a:gd name="connsiteX4" fmla="*/ 106532 w 3057617"/>
              <a:gd name="connsiteY4" fmla="*/ 656948 h 2584180"/>
              <a:gd name="connsiteX0" fmla="*/ 106532 w 3057617"/>
              <a:gd name="connsiteY0" fmla="*/ 656948 h 2681834"/>
              <a:gd name="connsiteX1" fmla="*/ 3057617 w 3057617"/>
              <a:gd name="connsiteY1" fmla="*/ 0 h 2681834"/>
              <a:gd name="connsiteX2" fmla="*/ 2897819 w 3057617"/>
              <a:gd name="connsiteY2" fmla="*/ 2681834 h 2681834"/>
              <a:gd name="connsiteX3" fmla="*/ 0 w 3057617"/>
              <a:gd name="connsiteY3" fmla="*/ 2584180 h 2681834"/>
              <a:gd name="connsiteX4" fmla="*/ 106532 w 3057617"/>
              <a:gd name="connsiteY4" fmla="*/ 656948 h 2681834"/>
              <a:gd name="connsiteX0" fmla="*/ 0 w 2951085"/>
              <a:gd name="connsiteY0" fmla="*/ 656948 h 2681834"/>
              <a:gd name="connsiteX1" fmla="*/ 2951085 w 2951085"/>
              <a:gd name="connsiteY1" fmla="*/ 0 h 2681834"/>
              <a:gd name="connsiteX2" fmla="*/ 2791287 w 2951085"/>
              <a:gd name="connsiteY2" fmla="*/ 2681834 h 2681834"/>
              <a:gd name="connsiteX3" fmla="*/ 594804 w 2951085"/>
              <a:gd name="connsiteY3" fmla="*/ 2335605 h 2681834"/>
              <a:gd name="connsiteX4" fmla="*/ 0 w 2951085"/>
              <a:gd name="connsiteY4" fmla="*/ 656948 h 2681834"/>
              <a:gd name="connsiteX0" fmla="*/ 115409 w 3066494"/>
              <a:gd name="connsiteY0" fmla="*/ 656948 h 2681834"/>
              <a:gd name="connsiteX1" fmla="*/ 3066494 w 3066494"/>
              <a:gd name="connsiteY1" fmla="*/ 0 h 2681834"/>
              <a:gd name="connsiteX2" fmla="*/ 2906696 w 3066494"/>
              <a:gd name="connsiteY2" fmla="*/ 2681834 h 2681834"/>
              <a:gd name="connsiteX3" fmla="*/ 0 w 3066494"/>
              <a:gd name="connsiteY3" fmla="*/ 2557547 h 2681834"/>
              <a:gd name="connsiteX4" fmla="*/ 115409 w 3066494"/>
              <a:gd name="connsiteY4" fmla="*/ 656948 h 2681834"/>
              <a:gd name="connsiteX0" fmla="*/ 115409 w 2906696"/>
              <a:gd name="connsiteY0" fmla="*/ 292964 h 2317850"/>
              <a:gd name="connsiteX1" fmla="*/ 2853430 w 2906696"/>
              <a:gd name="connsiteY1" fmla="*/ 0 h 2317850"/>
              <a:gd name="connsiteX2" fmla="*/ 2906696 w 2906696"/>
              <a:gd name="connsiteY2" fmla="*/ 2317850 h 2317850"/>
              <a:gd name="connsiteX3" fmla="*/ 0 w 2906696"/>
              <a:gd name="connsiteY3" fmla="*/ 2193563 h 2317850"/>
              <a:gd name="connsiteX4" fmla="*/ 115409 w 2906696"/>
              <a:gd name="connsiteY4" fmla="*/ 292964 h 2317850"/>
              <a:gd name="connsiteX0" fmla="*/ 115409 w 3057617"/>
              <a:gd name="connsiteY0" fmla="*/ 648071 h 2672957"/>
              <a:gd name="connsiteX1" fmla="*/ 3057617 w 3057617"/>
              <a:gd name="connsiteY1" fmla="*/ 0 h 2672957"/>
              <a:gd name="connsiteX2" fmla="*/ 2906696 w 3057617"/>
              <a:gd name="connsiteY2" fmla="*/ 2672957 h 2672957"/>
              <a:gd name="connsiteX3" fmla="*/ 0 w 3057617"/>
              <a:gd name="connsiteY3" fmla="*/ 2548670 h 2672957"/>
              <a:gd name="connsiteX4" fmla="*/ 115409 w 3057617"/>
              <a:gd name="connsiteY4" fmla="*/ 648071 h 2672957"/>
              <a:gd name="connsiteX0" fmla="*/ 115409 w 2971257"/>
              <a:gd name="connsiteY0" fmla="*/ 510911 h 2535797"/>
              <a:gd name="connsiteX1" fmla="*/ 2971257 w 2971257"/>
              <a:gd name="connsiteY1" fmla="*/ 0 h 2535797"/>
              <a:gd name="connsiteX2" fmla="*/ 2906696 w 2971257"/>
              <a:gd name="connsiteY2" fmla="*/ 2535797 h 2535797"/>
              <a:gd name="connsiteX3" fmla="*/ 0 w 2971257"/>
              <a:gd name="connsiteY3" fmla="*/ 2411510 h 2535797"/>
              <a:gd name="connsiteX4" fmla="*/ 115409 w 2971257"/>
              <a:gd name="connsiteY4" fmla="*/ 510911 h 2535797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0669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115409 w 3077937"/>
              <a:gd name="connsiteY0" fmla="*/ 668391 h 2568990"/>
              <a:gd name="connsiteX1" fmla="*/ 3077937 w 3077937"/>
              <a:gd name="connsiteY1" fmla="*/ 0 h 2568990"/>
              <a:gd name="connsiteX2" fmla="*/ 2769536 w 3077937"/>
              <a:gd name="connsiteY2" fmla="*/ 2535797 h 2568990"/>
              <a:gd name="connsiteX3" fmla="*/ 0 w 3077937"/>
              <a:gd name="connsiteY3" fmla="*/ 2568990 h 2568990"/>
              <a:gd name="connsiteX4" fmla="*/ 115409 w 3077937"/>
              <a:gd name="connsiteY4" fmla="*/ 668391 h 2568990"/>
              <a:gd name="connsiteX0" fmla="*/ 115409 w 3077937"/>
              <a:gd name="connsiteY0" fmla="*/ 668391 h 2693277"/>
              <a:gd name="connsiteX1" fmla="*/ 3077937 w 3077937"/>
              <a:gd name="connsiteY1" fmla="*/ 0 h 2693277"/>
              <a:gd name="connsiteX2" fmla="*/ 2916856 w 3077937"/>
              <a:gd name="connsiteY2" fmla="*/ 2693277 h 2693277"/>
              <a:gd name="connsiteX3" fmla="*/ 0 w 3077937"/>
              <a:gd name="connsiteY3" fmla="*/ 2568990 h 2693277"/>
              <a:gd name="connsiteX4" fmla="*/ 115409 w 3077937"/>
              <a:gd name="connsiteY4" fmla="*/ 668391 h 2693277"/>
              <a:gd name="connsiteX0" fmla="*/ 0 w 2962528"/>
              <a:gd name="connsiteY0" fmla="*/ 668391 h 2693277"/>
              <a:gd name="connsiteX1" fmla="*/ 2962528 w 2962528"/>
              <a:gd name="connsiteY1" fmla="*/ 0 h 2693277"/>
              <a:gd name="connsiteX2" fmla="*/ 2801447 w 2962528"/>
              <a:gd name="connsiteY2" fmla="*/ 2693277 h 2693277"/>
              <a:gd name="connsiteX3" fmla="*/ 331631 w 2962528"/>
              <a:gd name="connsiteY3" fmla="*/ 2289590 h 2693277"/>
              <a:gd name="connsiteX4" fmla="*/ 0 w 2962528"/>
              <a:gd name="connsiteY4" fmla="*/ 668391 h 2693277"/>
              <a:gd name="connsiteX0" fmla="*/ 120489 w 3083017"/>
              <a:gd name="connsiteY0" fmla="*/ 66839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20489 w 3083017"/>
              <a:gd name="connsiteY4" fmla="*/ 668391 h 2693277"/>
              <a:gd name="connsiteX0" fmla="*/ 262729 w 3083017"/>
              <a:gd name="connsiteY0" fmla="*/ 84111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262729 w 3083017"/>
              <a:gd name="connsiteY4" fmla="*/ 841111 h 2693277"/>
              <a:gd name="connsiteX0" fmla="*/ 105249 w 3083017"/>
              <a:gd name="connsiteY0" fmla="*/ 709031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105249 w 3083017"/>
              <a:gd name="connsiteY4" fmla="*/ 709031 h 2693277"/>
              <a:gd name="connsiteX0" fmla="*/ 97710 w 3083017"/>
              <a:gd name="connsiteY0" fmla="*/ 691559 h 2693277"/>
              <a:gd name="connsiteX1" fmla="*/ 3083017 w 3083017"/>
              <a:gd name="connsiteY1" fmla="*/ 0 h 2693277"/>
              <a:gd name="connsiteX2" fmla="*/ 2921936 w 3083017"/>
              <a:gd name="connsiteY2" fmla="*/ 2693277 h 2693277"/>
              <a:gd name="connsiteX3" fmla="*/ 0 w 3083017"/>
              <a:gd name="connsiteY3" fmla="*/ 2574070 h 2693277"/>
              <a:gd name="connsiteX4" fmla="*/ 97710 w 3083017"/>
              <a:gd name="connsiteY4" fmla="*/ 691559 h 269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3017" h="2693277">
                <a:moveTo>
                  <a:pt x="97710" y="691559"/>
                </a:moveTo>
                <a:lnTo>
                  <a:pt x="3083017" y="0"/>
                </a:lnTo>
                <a:lnTo>
                  <a:pt x="2921936" y="2693277"/>
                </a:lnTo>
                <a:lnTo>
                  <a:pt x="0" y="2574070"/>
                </a:lnTo>
                <a:lnTo>
                  <a:pt x="97710" y="6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7D21F174-8916-4585-BFC0-6484AE81EE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909577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7156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s &amp; Contents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847861" y="4558"/>
            <a:ext cx="7344139" cy="6863603"/>
          </a:xfrm>
          <a:custGeom>
            <a:avLst/>
            <a:gdLst>
              <a:gd name="connsiteX0" fmla="*/ 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0 w 4572000"/>
              <a:gd name="connsiteY4" fmla="*/ 0 h 5140082"/>
              <a:gd name="connsiteX0" fmla="*/ 502920 w 4572000"/>
              <a:gd name="connsiteY0" fmla="*/ 0 h 5147702"/>
              <a:gd name="connsiteX1" fmla="*/ 4572000 w 4572000"/>
              <a:gd name="connsiteY1" fmla="*/ 7620 h 5147702"/>
              <a:gd name="connsiteX2" fmla="*/ 4572000 w 4572000"/>
              <a:gd name="connsiteY2" fmla="*/ 5147702 h 5147702"/>
              <a:gd name="connsiteX3" fmla="*/ 0 w 4572000"/>
              <a:gd name="connsiteY3" fmla="*/ 5147702 h 5147702"/>
              <a:gd name="connsiteX4" fmla="*/ 502920 w 4572000"/>
              <a:gd name="connsiteY4" fmla="*/ 0 h 5147702"/>
              <a:gd name="connsiteX0" fmla="*/ 480060 w 4572000"/>
              <a:gd name="connsiteY0" fmla="*/ 0 h 5140082"/>
              <a:gd name="connsiteX1" fmla="*/ 4572000 w 4572000"/>
              <a:gd name="connsiteY1" fmla="*/ 0 h 5140082"/>
              <a:gd name="connsiteX2" fmla="*/ 4572000 w 4572000"/>
              <a:gd name="connsiteY2" fmla="*/ 5140082 h 5140082"/>
              <a:gd name="connsiteX3" fmla="*/ 0 w 4572000"/>
              <a:gd name="connsiteY3" fmla="*/ 5140082 h 5140082"/>
              <a:gd name="connsiteX4" fmla="*/ 480060 w 4572000"/>
              <a:gd name="connsiteY4" fmla="*/ 0 h 5140082"/>
              <a:gd name="connsiteX0" fmla="*/ 14020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402080 w 5494020"/>
              <a:gd name="connsiteY4" fmla="*/ 0 h 5147702"/>
              <a:gd name="connsiteX0" fmla="*/ 1706880 w 5494020"/>
              <a:gd name="connsiteY0" fmla="*/ 0 h 5147702"/>
              <a:gd name="connsiteX1" fmla="*/ 5494020 w 5494020"/>
              <a:gd name="connsiteY1" fmla="*/ 0 h 5147702"/>
              <a:gd name="connsiteX2" fmla="*/ 5494020 w 5494020"/>
              <a:gd name="connsiteY2" fmla="*/ 5140082 h 5147702"/>
              <a:gd name="connsiteX3" fmla="*/ 0 w 5494020"/>
              <a:gd name="connsiteY3" fmla="*/ 5147702 h 5147702"/>
              <a:gd name="connsiteX4" fmla="*/ 1706880 w 5494020"/>
              <a:gd name="connsiteY4" fmla="*/ 0 h 5147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4020" h="5147702">
                <a:moveTo>
                  <a:pt x="1706880" y="0"/>
                </a:moveTo>
                <a:lnTo>
                  <a:pt x="5494020" y="0"/>
                </a:lnTo>
                <a:lnTo>
                  <a:pt x="5494020" y="5140082"/>
                </a:lnTo>
                <a:lnTo>
                  <a:pt x="0" y="5147702"/>
                </a:lnTo>
                <a:lnTo>
                  <a:pt x="170688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7965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240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9">
            <a:extLst>
              <a:ext uri="{FF2B5EF4-FFF2-40B4-BE49-F238E27FC236}">
                <a16:creationId xmlns:a16="http://schemas.microsoft.com/office/drawing/2014/main" id="{B5EC7ADC-67F9-4D30-A972-0F2B88D0792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24276" y="1714872"/>
            <a:ext cx="3570781" cy="43142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1080000"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80D3340-5DD9-49E8-A07D-B011C94832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315812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97157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9134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5996261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4393529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37816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266913" y="2655800"/>
            <a:ext cx="77432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7733" b="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9783375" y="6173432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10386991" y="5576535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11857671" y="4444464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11695069" y="6565033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3181688" y="677512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639280" y="3605307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348720" y="857463"/>
            <a:ext cx="128400" cy="128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676313" y="1441151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11085359" y="4833763"/>
            <a:ext cx="192400" cy="192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11843811" y="5582348"/>
            <a:ext cx="192400" cy="192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211084" y="2128745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>
            <a:off x="1861977" y="301904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>
            <a:off x="823323" y="2667459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>
            <a:off x="4567031" y="517173"/>
            <a:ext cx="76800" cy="76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>
            <a:off x="10685372" y="6090061"/>
            <a:ext cx="256800" cy="256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14916626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2061367" y="2339725"/>
            <a:ext cx="7776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5867" b="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2061367" y="4015348"/>
            <a:ext cx="7776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000">
                <a:solidFill>
                  <a:schemeClr val="accent3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58883994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7936" y="0"/>
            <a:ext cx="121874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620400" y="2298200"/>
            <a:ext cx="89512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609585" algn="ctr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4800" i="1"/>
            </a:lvl1pPr>
            <a:lvl2pPr marL="1219170" lvl="1" indent="-60958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4800" i="1"/>
            </a:lvl2pPr>
            <a:lvl3pPr marL="1828754" lvl="2" indent="-60958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4800" i="1"/>
            </a:lvl3pPr>
            <a:lvl4pPr marL="2438339" lvl="3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4800" i="1"/>
            </a:lvl4pPr>
            <a:lvl5pPr marL="3047924" lvl="4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4800" i="1"/>
            </a:lvl5pPr>
            <a:lvl6pPr marL="3657509" lvl="5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4800" i="1"/>
            </a:lvl6pPr>
            <a:lvl7pPr marL="4267093" lvl="6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4800" i="1"/>
            </a:lvl7pPr>
            <a:lvl8pPr marL="4876678" lvl="7" indent="-609585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4800" i="1"/>
            </a:lvl8pPr>
            <a:lvl9pPr marL="5486263" lvl="8" indent="-60958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4800" i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2" name="Google Shape;32;p4"/>
          <p:cNvGrpSpPr/>
          <p:nvPr/>
        </p:nvGrpSpPr>
        <p:grpSpPr>
          <a:xfrm>
            <a:off x="5119529" y="1043892"/>
            <a:ext cx="1952764" cy="1123609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8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5000681" y="520396"/>
            <a:ext cx="709600" cy="714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5817203" y="581500"/>
            <a:ext cx="278800" cy="492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6272680" y="469240"/>
            <a:ext cx="462800" cy="632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116" y="6333125"/>
            <a:ext cx="121920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7387654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◎"/>
              <a:defRPr sz="3200"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137983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F0586-35F3-4FC0-A1BB-3B0815B9B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550CD3-BA3B-46C2-9E30-3F8753E390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8BFCA-AC44-48BC-98D3-BC65A5A87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2437C-A583-4F52-87B0-BBBB93FA17CF}" type="datetimeFigureOut">
              <a:rPr lang="en-IN" smtClean="0"/>
              <a:t>21-07-2021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6A6B9-D309-4EBD-A126-022DB8366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10557-4C06-4ADB-88ED-FE06E48E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DEAF6-9895-401B-93DA-BC26B51441D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9910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1048183" y="1600200"/>
            <a:ext cx="4900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◎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6243545" y="1600200"/>
            <a:ext cx="4900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◎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633968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048200" y="1600200"/>
            <a:ext cx="3226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4439989" y="1600200"/>
            <a:ext cx="3226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7831779" y="1600200"/>
            <a:ext cx="3226400" cy="49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◎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69205604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5161011" cy="9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" name="Picture Placeholder 33">
            <a:extLst>
              <a:ext uri="{FF2B5EF4-FFF2-40B4-BE49-F238E27FC236}">
                <a16:creationId xmlns:a16="http://schemas.microsoft.com/office/drawing/2014/main" id="{2B7CD8CB-16EF-4258-A106-DFDED0B8E5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65501" y="0"/>
            <a:ext cx="5926499" cy="6172200"/>
          </a:xfrm>
          <a:custGeom>
            <a:avLst/>
            <a:gdLst>
              <a:gd name="connsiteX0" fmla="*/ 1240972 w 5926499"/>
              <a:gd name="connsiteY0" fmla="*/ 0 h 6172200"/>
              <a:gd name="connsiteX1" fmla="*/ 5926499 w 5926499"/>
              <a:gd name="connsiteY1" fmla="*/ 0 h 6172200"/>
              <a:gd name="connsiteX2" fmla="*/ 5926499 w 5926499"/>
              <a:gd name="connsiteY2" fmla="*/ 6172200 h 6172200"/>
              <a:gd name="connsiteX3" fmla="*/ 1240972 w 5926499"/>
              <a:gd name="connsiteY3" fmla="*/ 6172200 h 6172200"/>
              <a:gd name="connsiteX4" fmla="*/ 1240972 w 5926499"/>
              <a:gd name="connsiteY4" fmla="*/ 6015988 h 6172200"/>
              <a:gd name="connsiteX5" fmla="*/ 92399 w 5926499"/>
              <a:gd name="connsiteY5" fmla="*/ 6015988 h 6172200"/>
              <a:gd name="connsiteX6" fmla="*/ 92399 w 5926499"/>
              <a:gd name="connsiteY6" fmla="*/ 5938701 h 6172200"/>
              <a:gd name="connsiteX7" fmla="*/ 1240972 w 5926499"/>
              <a:gd name="connsiteY7" fmla="*/ 5938701 h 6172200"/>
              <a:gd name="connsiteX8" fmla="*/ 1240972 w 5926499"/>
              <a:gd name="connsiteY8" fmla="*/ 5859778 h 6172200"/>
              <a:gd name="connsiteX9" fmla="*/ 497028 w 5926499"/>
              <a:gd name="connsiteY9" fmla="*/ 5859778 h 6172200"/>
              <a:gd name="connsiteX10" fmla="*/ 497028 w 5926499"/>
              <a:gd name="connsiteY10" fmla="*/ 5668190 h 6172200"/>
              <a:gd name="connsiteX11" fmla="*/ 1240972 w 5926499"/>
              <a:gd name="connsiteY11" fmla="*/ 5668190 h 6172200"/>
              <a:gd name="connsiteX12" fmla="*/ 1240972 w 5926499"/>
              <a:gd name="connsiteY12" fmla="*/ 5589267 h 6172200"/>
              <a:gd name="connsiteX13" fmla="*/ 2775704 w 5926499"/>
              <a:gd name="connsiteY13" fmla="*/ 5589267 h 6172200"/>
              <a:gd name="connsiteX14" fmla="*/ 2775704 w 5926499"/>
              <a:gd name="connsiteY14" fmla="*/ 5511980 h 6172200"/>
              <a:gd name="connsiteX15" fmla="*/ 1240972 w 5926499"/>
              <a:gd name="connsiteY15" fmla="*/ 5511980 h 6172200"/>
              <a:gd name="connsiteX16" fmla="*/ 1240972 w 5926499"/>
              <a:gd name="connsiteY16" fmla="*/ 5222694 h 6172200"/>
              <a:gd name="connsiteX17" fmla="*/ 2993421 w 5926499"/>
              <a:gd name="connsiteY17" fmla="*/ 5222694 h 6172200"/>
              <a:gd name="connsiteX18" fmla="*/ 2993421 w 5926499"/>
              <a:gd name="connsiteY18" fmla="*/ 5031107 h 6172200"/>
              <a:gd name="connsiteX19" fmla="*/ 1240972 w 5926499"/>
              <a:gd name="connsiteY19" fmla="*/ 5031107 h 6172200"/>
              <a:gd name="connsiteX20" fmla="*/ 1240972 w 5926499"/>
              <a:gd name="connsiteY20" fmla="*/ 4922382 h 6172200"/>
              <a:gd name="connsiteX21" fmla="*/ 225578 w 5926499"/>
              <a:gd name="connsiteY21" fmla="*/ 4922382 h 6172200"/>
              <a:gd name="connsiteX22" fmla="*/ 225578 w 5926499"/>
              <a:gd name="connsiteY22" fmla="*/ 4845095 h 6172200"/>
              <a:gd name="connsiteX23" fmla="*/ 1240972 w 5926499"/>
              <a:gd name="connsiteY23" fmla="*/ 4845095 h 6172200"/>
              <a:gd name="connsiteX24" fmla="*/ 1240972 w 5926499"/>
              <a:gd name="connsiteY24" fmla="*/ 4721133 h 6172200"/>
              <a:gd name="connsiteX25" fmla="*/ 2181818 w 5926499"/>
              <a:gd name="connsiteY25" fmla="*/ 4721133 h 6172200"/>
              <a:gd name="connsiteX26" fmla="*/ 2181818 w 5926499"/>
              <a:gd name="connsiteY26" fmla="*/ 4655818 h 6172200"/>
              <a:gd name="connsiteX27" fmla="*/ 1240972 w 5926499"/>
              <a:gd name="connsiteY27" fmla="*/ 4655818 h 6172200"/>
              <a:gd name="connsiteX28" fmla="*/ 1240972 w 5926499"/>
              <a:gd name="connsiteY28" fmla="*/ 4516481 h 6172200"/>
              <a:gd name="connsiteX29" fmla="*/ 497028 w 5926499"/>
              <a:gd name="connsiteY29" fmla="*/ 4516481 h 6172200"/>
              <a:gd name="connsiteX30" fmla="*/ 497028 w 5926499"/>
              <a:gd name="connsiteY30" fmla="*/ 4439194 h 6172200"/>
              <a:gd name="connsiteX31" fmla="*/ 1240972 w 5926499"/>
              <a:gd name="connsiteY31" fmla="*/ 4439194 h 6172200"/>
              <a:gd name="connsiteX32" fmla="*/ 1240972 w 5926499"/>
              <a:gd name="connsiteY32" fmla="*/ 4321628 h 6172200"/>
              <a:gd name="connsiteX33" fmla="*/ 2347278 w 5926499"/>
              <a:gd name="connsiteY33" fmla="*/ 4321628 h 6172200"/>
              <a:gd name="connsiteX34" fmla="*/ 2347278 w 5926499"/>
              <a:gd name="connsiteY34" fmla="*/ 4130040 h 6172200"/>
              <a:gd name="connsiteX35" fmla="*/ 1240972 w 5926499"/>
              <a:gd name="connsiteY35" fmla="*/ 4130040 h 6172200"/>
              <a:gd name="connsiteX36" fmla="*/ 1240972 w 5926499"/>
              <a:gd name="connsiteY36" fmla="*/ 3828776 h 6172200"/>
              <a:gd name="connsiteX37" fmla="*/ 2347278 w 5926499"/>
              <a:gd name="connsiteY37" fmla="*/ 3828776 h 6172200"/>
              <a:gd name="connsiteX38" fmla="*/ 2347278 w 5926499"/>
              <a:gd name="connsiteY38" fmla="*/ 3751489 h 6172200"/>
              <a:gd name="connsiteX39" fmla="*/ 1240972 w 5926499"/>
              <a:gd name="connsiteY39" fmla="*/ 3751489 h 6172200"/>
              <a:gd name="connsiteX40" fmla="*/ 1240972 w 5926499"/>
              <a:gd name="connsiteY40" fmla="*/ 3567249 h 6172200"/>
              <a:gd name="connsiteX41" fmla="*/ 544605 w 5926499"/>
              <a:gd name="connsiteY41" fmla="*/ 3567249 h 6172200"/>
              <a:gd name="connsiteX42" fmla="*/ 544605 w 5926499"/>
              <a:gd name="connsiteY42" fmla="*/ 3279866 h 6172200"/>
              <a:gd name="connsiteX43" fmla="*/ 1240972 w 5926499"/>
              <a:gd name="connsiteY43" fmla="*/ 3279866 h 6172200"/>
              <a:gd name="connsiteX44" fmla="*/ 1240972 w 5926499"/>
              <a:gd name="connsiteY44" fmla="*/ 3141069 h 6172200"/>
              <a:gd name="connsiteX45" fmla="*/ 0 w 5926499"/>
              <a:gd name="connsiteY45" fmla="*/ 3141069 h 6172200"/>
              <a:gd name="connsiteX46" fmla="*/ 0 w 5926499"/>
              <a:gd name="connsiteY46" fmla="*/ 3063782 h 6172200"/>
              <a:gd name="connsiteX47" fmla="*/ 1240972 w 5926499"/>
              <a:gd name="connsiteY47" fmla="*/ 3063782 h 6172200"/>
              <a:gd name="connsiteX48" fmla="*/ 1240972 w 5926499"/>
              <a:gd name="connsiteY48" fmla="*/ 2942953 h 6172200"/>
              <a:gd name="connsiteX49" fmla="*/ 343464 w 5926499"/>
              <a:gd name="connsiteY49" fmla="*/ 2942953 h 6172200"/>
              <a:gd name="connsiteX50" fmla="*/ 343464 w 5926499"/>
              <a:gd name="connsiteY50" fmla="*/ 2865666 h 6172200"/>
              <a:gd name="connsiteX51" fmla="*/ 1240972 w 5926499"/>
              <a:gd name="connsiteY51" fmla="*/ 2865666 h 6172200"/>
              <a:gd name="connsiteX52" fmla="*/ 1240972 w 5926499"/>
              <a:gd name="connsiteY52" fmla="*/ 2770414 h 6172200"/>
              <a:gd name="connsiteX53" fmla="*/ 2020709 w 5926499"/>
              <a:gd name="connsiteY53" fmla="*/ 2770414 h 6172200"/>
              <a:gd name="connsiteX54" fmla="*/ 2020709 w 5926499"/>
              <a:gd name="connsiteY54" fmla="*/ 2705099 h 6172200"/>
              <a:gd name="connsiteX55" fmla="*/ 1240972 w 5926499"/>
              <a:gd name="connsiteY55" fmla="*/ 2705099 h 6172200"/>
              <a:gd name="connsiteX56" fmla="*/ 1240972 w 5926499"/>
              <a:gd name="connsiteY56" fmla="*/ 2453364 h 6172200"/>
              <a:gd name="connsiteX57" fmla="*/ 2113162 w 5926499"/>
              <a:gd name="connsiteY57" fmla="*/ 2453364 h 6172200"/>
              <a:gd name="connsiteX58" fmla="*/ 2113162 w 5926499"/>
              <a:gd name="connsiteY58" fmla="*/ 2261777 h 6172200"/>
              <a:gd name="connsiteX59" fmla="*/ 1240972 w 5926499"/>
              <a:gd name="connsiteY59" fmla="*/ 2261777 h 6172200"/>
              <a:gd name="connsiteX60" fmla="*/ 1240972 w 5926499"/>
              <a:gd name="connsiteY60" fmla="*/ 2065018 h 6172200"/>
              <a:gd name="connsiteX61" fmla="*/ 544605 w 5926499"/>
              <a:gd name="connsiteY61" fmla="*/ 2065018 h 6172200"/>
              <a:gd name="connsiteX62" fmla="*/ 544605 w 5926499"/>
              <a:gd name="connsiteY62" fmla="*/ 1999703 h 6172200"/>
              <a:gd name="connsiteX63" fmla="*/ 1240972 w 5926499"/>
              <a:gd name="connsiteY63" fmla="*/ 1999703 h 6172200"/>
              <a:gd name="connsiteX64" fmla="*/ 1240972 w 5926499"/>
              <a:gd name="connsiteY64" fmla="*/ 1794507 h 6172200"/>
              <a:gd name="connsiteX65" fmla="*/ 2587402 w 5926499"/>
              <a:gd name="connsiteY65" fmla="*/ 1794507 h 6172200"/>
              <a:gd name="connsiteX66" fmla="*/ 2587402 w 5926499"/>
              <a:gd name="connsiteY66" fmla="*/ 1717220 h 6172200"/>
              <a:gd name="connsiteX67" fmla="*/ 1240972 w 5926499"/>
              <a:gd name="connsiteY67" fmla="*/ 1717220 h 6172200"/>
              <a:gd name="connsiteX68" fmla="*/ 1240972 w 5926499"/>
              <a:gd name="connsiteY68" fmla="*/ 1582782 h 6172200"/>
              <a:gd name="connsiteX69" fmla="*/ 191589 w 5926499"/>
              <a:gd name="connsiteY69" fmla="*/ 1582782 h 6172200"/>
              <a:gd name="connsiteX70" fmla="*/ 191589 w 5926499"/>
              <a:gd name="connsiteY70" fmla="*/ 1391193 h 6172200"/>
              <a:gd name="connsiteX71" fmla="*/ 1240972 w 5926499"/>
              <a:gd name="connsiteY71" fmla="*/ 1391193 h 6172200"/>
              <a:gd name="connsiteX72" fmla="*/ 1240972 w 5926499"/>
              <a:gd name="connsiteY72" fmla="*/ 1256756 h 6172200"/>
              <a:gd name="connsiteX73" fmla="*/ 2981203 w 5926499"/>
              <a:gd name="connsiteY73" fmla="*/ 1256756 h 6172200"/>
              <a:gd name="connsiteX74" fmla="*/ 2981203 w 5926499"/>
              <a:gd name="connsiteY74" fmla="*/ 1179469 h 6172200"/>
              <a:gd name="connsiteX75" fmla="*/ 1240972 w 5926499"/>
              <a:gd name="connsiteY75" fmla="*/ 1179469 h 6172200"/>
              <a:gd name="connsiteX76" fmla="*/ 1240972 w 5926499"/>
              <a:gd name="connsiteY76" fmla="*/ 1024346 h 6172200"/>
              <a:gd name="connsiteX77" fmla="*/ 2051188 w 5926499"/>
              <a:gd name="connsiteY77" fmla="*/ 1024346 h 6172200"/>
              <a:gd name="connsiteX78" fmla="*/ 2051188 w 5926499"/>
              <a:gd name="connsiteY78" fmla="*/ 828402 h 6172200"/>
              <a:gd name="connsiteX79" fmla="*/ 1240972 w 5926499"/>
              <a:gd name="connsiteY79" fmla="*/ 828402 h 6172200"/>
              <a:gd name="connsiteX80" fmla="*/ 1240972 w 5926499"/>
              <a:gd name="connsiteY80" fmla="*/ 695597 h 6172200"/>
              <a:gd name="connsiteX81" fmla="*/ 579440 w 5926499"/>
              <a:gd name="connsiteY81" fmla="*/ 695597 h 6172200"/>
              <a:gd name="connsiteX82" fmla="*/ 579440 w 5926499"/>
              <a:gd name="connsiteY82" fmla="*/ 504009 h 6172200"/>
              <a:gd name="connsiteX83" fmla="*/ 1240972 w 5926499"/>
              <a:gd name="connsiteY83" fmla="*/ 504009 h 6172200"/>
              <a:gd name="connsiteX84" fmla="*/ 1240972 w 5926499"/>
              <a:gd name="connsiteY84" fmla="*/ 447943 h 6172200"/>
              <a:gd name="connsiteX85" fmla="*/ 977276 w 5926499"/>
              <a:gd name="connsiteY85" fmla="*/ 447943 h 6172200"/>
              <a:gd name="connsiteX86" fmla="*/ 977276 w 5926499"/>
              <a:gd name="connsiteY86" fmla="*/ 370656 h 6172200"/>
              <a:gd name="connsiteX87" fmla="*/ 1240972 w 5926499"/>
              <a:gd name="connsiteY87" fmla="*/ 370656 h 61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926499" h="6172200">
                <a:moveTo>
                  <a:pt x="1240972" y="0"/>
                </a:moveTo>
                <a:lnTo>
                  <a:pt x="5926499" y="0"/>
                </a:lnTo>
                <a:lnTo>
                  <a:pt x="5926499" y="6172200"/>
                </a:lnTo>
                <a:lnTo>
                  <a:pt x="1240972" y="6172200"/>
                </a:lnTo>
                <a:lnTo>
                  <a:pt x="1240972" y="6015988"/>
                </a:lnTo>
                <a:lnTo>
                  <a:pt x="92399" y="6015988"/>
                </a:lnTo>
                <a:lnTo>
                  <a:pt x="92399" y="5938701"/>
                </a:lnTo>
                <a:lnTo>
                  <a:pt x="1240972" y="5938701"/>
                </a:lnTo>
                <a:lnTo>
                  <a:pt x="1240972" y="5859778"/>
                </a:lnTo>
                <a:lnTo>
                  <a:pt x="497028" y="5859778"/>
                </a:lnTo>
                <a:lnTo>
                  <a:pt x="497028" y="5668190"/>
                </a:lnTo>
                <a:lnTo>
                  <a:pt x="1240972" y="5668190"/>
                </a:lnTo>
                <a:lnTo>
                  <a:pt x="1240972" y="5589267"/>
                </a:lnTo>
                <a:lnTo>
                  <a:pt x="2775704" y="5589267"/>
                </a:lnTo>
                <a:lnTo>
                  <a:pt x="2775704" y="5511980"/>
                </a:lnTo>
                <a:lnTo>
                  <a:pt x="1240972" y="5511980"/>
                </a:lnTo>
                <a:lnTo>
                  <a:pt x="1240972" y="5222694"/>
                </a:lnTo>
                <a:lnTo>
                  <a:pt x="2993421" y="5222694"/>
                </a:lnTo>
                <a:lnTo>
                  <a:pt x="2993421" y="5031107"/>
                </a:lnTo>
                <a:lnTo>
                  <a:pt x="1240972" y="5031107"/>
                </a:lnTo>
                <a:lnTo>
                  <a:pt x="1240972" y="4922382"/>
                </a:lnTo>
                <a:lnTo>
                  <a:pt x="225578" y="4922382"/>
                </a:lnTo>
                <a:lnTo>
                  <a:pt x="225578" y="4845095"/>
                </a:lnTo>
                <a:lnTo>
                  <a:pt x="1240972" y="4845095"/>
                </a:lnTo>
                <a:lnTo>
                  <a:pt x="1240972" y="4721133"/>
                </a:lnTo>
                <a:lnTo>
                  <a:pt x="2181818" y="4721133"/>
                </a:lnTo>
                <a:lnTo>
                  <a:pt x="2181818" y="4655818"/>
                </a:lnTo>
                <a:lnTo>
                  <a:pt x="1240972" y="4655818"/>
                </a:lnTo>
                <a:lnTo>
                  <a:pt x="1240972" y="4516481"/>
                </a:lnTo>
                <a:lnTo>
                  <a:pt x="497028" y="4516481"/>
                </a:lnTo>
                <a:lnTo>
                  <a:pt x="497028" y="4439194"/>
                </a:lnTo>
                <a:lnTo>
                  <a:pt x="1240972" y="4439194"/>
                </a:lnTo>
                <a:lnTo>
                  <a:pt x="1240972" y="4321628"/>
                </a:lnTo>
                <a:lnTo>
                  <a:pt x="2347278" y="4321628"/>
                </a:lnTo>
                <a:lnTo>
                  <a:pt x="2347278" y="4130040"/>
                </a:lnTo>
                <a:lnTo>
                  <a:pt x="1240972" y="4130040"/>
                </a:lnTo>
                <a:lnTo>
                  <a:pt x="1240972" y="3828776"/>
                </a:lnTo>
                <a:lnTo>
                  <a:pt x="2347278" y="3828776"/>
                </a:lnTo>
                <a:lnTo>
                  <a:pt x="2347278" y="3751489"/>
                </a:lnTo>
                <a:lnTo>
                  <a:pt x="1240972" y="3751489"/>
                </a:lnTo>
                <a:lnTo>
                  <a:pt x="1240972" y="3567249"/>
                </a:lnTo>
                <a:lnTo>
                  <a:pt x="544605" y="3567249"/>
                </a:lnTo>
                <a:lnTo>
                  <a:pt x="544605" y="3279866"/>
                </a:lnTo>
                <a:lnTo>
                  <a:pt x="1240972" y="3279866"/>
                </a:lnTo>
                <a:lnTo>
                  <a:pt x="1240972" y="3141069"/>
                </a:lnTo>
                <a:lnTo>
                  <a:pt x="0" y="3141069"/>
                </a:lnTo>
                <a:lnTo>
                  <a:pt x="0" y="3063782"/>
                </a:lnTo>
                <a:lnTo>
                  <a:pt x="1240972" y="3063782"/>
                </a:lnTo>
                <a:lnTo>
                  <a:pt x="1240972" y="2942953"/>
                </a:lnTo>
                <a:lnTo>
                  <a:pt x="343464" y="2942953"/>
                </a:lnTo>
                <a:lnTo>
                  <a:pt x="343464" y="2865666"/>
                </a:lnTo>
                <a:lnTo>
                  <a:pt x="1240972" y="2865666"/>
                </a:lnTo>
                <a:lnTo>
                  <a:pt x="1240972" y="2770414"/>
                </a:lnTo>
                <a:lnTo>
                  <a:pt x="2020709" y="2770414"/>
                </a:lnTo>
                <a:lnTo>
                  <a:pt x="2020709" y="2705099"/>
                </a:lnTo>
                <a:lnTo>
                  <a:pt x="1240972" y="2705099"/>
                </a:lnTo>
                <a:lnTo>
                  <a:pt x="1240972" y="2453364"/>
                </a:lnTo>
                <a:lnTo>
                  <a:pt x="2113162" y="2453364"/>
                </a:lnTo>
                <a:lnTo>
                  <a:pt x="2113162" y="2261777"/>
                </a:lnTo>
                <a:lnTo>
                  <a:pt x="1240972" y="2261777"/>
                </a:lnTo>
                <a:lnTo>
                  <a:pt x="1240972" y="2065018"/>
                </a:lnTo>
                <a:lnTo>
                  <a:pt x="544605" y="2065018"/>
                </a:lnTo>
                <a:lnTo>
                  <a:pt x="544605" y="1999703"/>
                </a:lnTo>
                <a:lnTo>
                  <a:pt x="1240972" y="1999703"/>
                </a:lnTo>
                <a:lnTo>
                  <a:pt x="1240972" y="1794507"/>
                </a:lnTo>
                <a:lnTo>
                  <a:pt x="2587402" y="1794507"/>
                </a:lnTo>
                <a:lnTo>
                  <a:pt x="2587402" y="1717220"/>
                </a:lnTo>
                <a:lnTo>
                  <a:pt x="1240972" y="1717220"/>
                </a:lnTo>
                <a:lnTo>
                  <a:pt x="1240972" y="1582782"/>
                </a:lnTo>
                <a:lnTo>
                  <a:pt x="191589" y="1582782"/>
                </a:lnTo>
                <a:lnTo>
                  <a:pt x="191589" y="1391193"/>
                </a:lnTo>
                <a:lnTo>
                  <a:pt x="1240972" y="1391193"/>
                </a:lnTo>
                <a:lnTo>
                  <a:pt x="1240972" y="1256756"/>
                </a:lnTo>
                <a:lnTo>
                  <a:pt x="2981203" y="1256756"/>
                </a:lnTo>
                <a:lnTo>
                  <a:pt x="2981203" y="1179469"/>
                </a:lnTo>
                <a:lnTo>
                  <a:pt x="1240972" y="1179469"/>
                </a:lnTo>
                <a:lnTo>
                  <a:pt x="1240972" y="1024346"/>
                </a:lnTo>
                <a:lnTo>
                  <a:pt x="2051188" y="1024346"/>
                </a:lnTo>
                <a:lnTo>
                  <a:pt x="2051188" y="828402"/>
                </a:lnTo>
                <a:lnTo>
                  <a:pt x="1240972" y="828402"/>
                </a:lnTo>
                <a:lnTo>
                  <a:pt x="1240972" y="695597"/>
                </a:lnTo>
                <a:lnTo>
                  <a:pt x="579440" y="695597"/>
                </a:lnTo>
                <a:lnTo>
                  <a:pt x="579440" y="504009"/>
                </a:lnTo>
                <a:lnTo>
                  <a:pt x="1240972" y="504009"/>
                </a:lnTo>
                <a:lnTo>
                  <a:pt x="1240972" y="447943"/>
                </a:lnTo>
                <a:lnTo>
                  <a:pt x="977276" y="447943"/>
                </a:lnTo>
                <a:lnTo>
                  <a:pt x="977276" y="370656"/>
                </a:lnTo>
                <a:lnTo>
                  <a:pt x="1240972" y="370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20038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609600" y="5407124"/>
            <a:ext cx="10972800" cy="4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-123" y="6333125"/>
            <a:ext cx="121920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28820476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6952620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35400" y="-19800"/>
            <a:ext cx="122628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3251604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66972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6543EDE-F0B3-4491-B300-E68E6C8A4A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 t="20952" r="40480" b="58604"/>
          <a:stretch/>
        </p:blipFill>
        <p:spPr>
          <a:xfrm>
            <a:off x="8892001" y="5904423"/>
            <a:ext cx="3236367" cy="8926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B3380A-8E95-4D0F-92C1-B50C64E7D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9" t="20952" r="8142" b="58604"/>
          <a:stretch/>
        </p:blipFill>
        <p:spPr>
          <a:xfrm>
            <a:off x="1" y="5904423"/>
            <a:ext cx="8892000" cy="938457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6E292CF-6239-4FAD-8469-B4057CC66D4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0C7E9C4-D97C-4EA3-8549-47E25308DB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C95B59E-C4D0-4EBF-A295-B8EADA4B68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9E008DBF-83A7-4F31-8AD5-344953C71F64}"/>
              </a:ext>
            </a:extLst>
          </p:cNvPr>
          <p:cNvSpPr/>
          <p:nvPr userDrawn="1"/>
        </p:nvSpPr>
        <p:spPr>
          <a:xfrm>
            <a:off x="1564367" y="138343"/>
            <a:ext cx="9468196" cy="972588"/>
          </a:xfrm>
          <a:prstGeom prst="hexagon">
            <a:avLst/>
          </a:prstGeom>
          <a:solidFill>
            <a:srgbClr val="5A28C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C59B22E-803A-4DC7-BCB8-3C78A2CA02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61805" y="248861"/>
            <a:ext cx="8578734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BD4A848-CDAF-43AD-AB9C-6C927251C5D8}"/>
              </a:ext>
            </a:extLst>
          </p:cNvPr>
          <p:cNvGrpSpPr/>
          <p:nvPr userDrawn="1"/>
        </p:nvGrpSpPr>
        <p:grpSpPr>
          <a:xfrm>
            <a:off x="0" y="5823423"/>
            <a:ext cx="12192000" cy="1121663"/>
            <a:chOff x="0" y="5758625"/>
            <a:chExt cx="12192000" cy="1121663"/>
          </a:xfrm>
          <a:solidFill>
            <a:srgbClr val="5A28C8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1A4B7A5-561A-4755-B37A-8C0F046648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5758625"/>
              <a:ext cx="6085418" cy="1121663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A964A0B-35C0-40D7-9306-62B76D7A5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4150" y="5758625"/>
              <a:ext cx="1609462" cy="1121663"/>
            </a:xfrm>
            <a:custGeom>
              <a:avLst/>
              <a:gdLst>
                <a:gd name="connsiteX0" fmla="*/ 1129941 w 1609462"/>
                <a:gd name="connsiteY0" fmla="*/ 0 h 1121663"/>
                <a:gd name="connsiteX1" fmla="*/ 1132023 w 1609462"/>
                <a:gd name="connsiteY1" fmla="*/ 246444 h 1121663"/>
                <a:gd name="connsiteX2" fmla="*/ 1171593 w 1609462"/>
                <a:gd name="connsiteY2" fmla="*/ 326429 h 1121663"/>
                <a:gd name="connsiteX3" fmla="*/ 1173676 w 1609462"/>
                <a:gd name="connsiteY3" fmla="*/ 326429 h 1121663"/>
                <a:gd name="connsiteX4" fmla="*/ 1188254 w 1609462"/>
                <a:gd name="connsiteY4" fmla="*/ 326429 h 1121663"/>
                <a:gd name="connsiteX5" fmla="*/ 1188254 w 1609462"/>
                <a:gd name="connsiteY5" fmla="*/ 350208 h 1121663"/>
                <a:gd name="connsiteX6" fmla="*/ 1188776 w 1609462"/>
                <a:gd name="connsiteY6" fmla="*/ 351019 h 1121663"/>
                <a:gd name="connsiteX7" fmla="*/ 1192420 w 1609462"/>
                <a:gd name="connsiteY7" fmla="*/ 356694 h 1121663"/>
                <a:gd name="connsiteX8" fmla="*/ 1192420 w 1609462"/>
                <a:gd name="connsiteY8" fmla="*/ 471268 h 1121663"/>
                <a:gd name="connsiteX9" fmla="*/ 1194762 w 1609462"/>
                <a:gd name="connsiteY9" fmla="*/ 471268 h 1121663"/>
                <a:gd name="connsiteX10" fmla="*/ 1211164 w 1609462"/>
                <a:gd name="connsiteY10" fmla="*/ 471268 h 1121663"/>
                <a:gd name="connsiteX11" fmla="*/ 1211164 w 1609462"/>
                <a:gd name="connsiteY11" fmla="*/ 611783 h 1121663"/>
                <a:gd name="connsiteX12" fmla="*/ 1212726 w 1609462"/>
                <a:gd name="connsiteY12" fmla="*/ 611513 h 1121663"/>
                <a:gd name="connsiteX13" fmla="*/ 1223660 w 1609462"/>
                <a:gd name="connsiteY13" fmla="*/ 609622 h 1121663"/>
                <a:gd name="connsiteX14" fmla="*/ 1221577 w 1609462"/>
                <a:gd name="connsiteY14" fmla="*/ 698254 h 1121663"/>
                <a:gd name="connsiteX15" fmla="*/ 1223139 w 1609462"/>
                <a:gd name="connsiteY15" fmla="*/ 698525 h 1121663"/>
                <a:gd name="connsiteX16" fmla="*/ 1234073 w 1609462"/>
                <a:gd name="connsiteY16" fmla="*/ 700416 h 1121663"/>
                <a:gd name="connsiteX17" fmla="*/ 1234332 w 1609462"/>
                <a:gd name="connsiteY17" fmla="*/ 701227 h 1121663"/>
                <a:gd name="connsiteX18" fmla="*/ 1236155 w 1609462"/>
                <a:gd name="connsiteY18" fmla="*/ 706902 h 1121663"/>
                <a:gd name="connsiteX19" fmla="*/ 1236936 w 1609462"/>
                <a:gd name="connsiteY19" fmla="*/ 704470 h 1121663"/>
                <a:gd name="connsiteX20" fmla="*/ 1242403 w 1609462"/>
                <a:gd name="connsiteY20" fmla="*/ 687446 h 1121663"/>
                <a:gd name="connsiteX21" fmla="*/ 1244225 w 1609462"/>
                <a:gd name="connsiteY21" fmla="*/ 687446 h 1121663"/>
                <a:gd name="connsiteX22" fmla="*/ 1256982 w 1609462"/>
                <a:gd name="connsiteY22" fmla="*/ 687446 h 1121663"/>
                <a:gd name="connsiteX23" fmla="*/ 1256982 w 1609462"/>
                <a:gd name="connsiteY23" fmla="*/ 719872 h 1121663"/>
                <a:gd name="connsiteX24" fmla="*/ 1258023 w 1609462"/>
                <a:gd name="connsiteY24" fmla="*/ 720413 h 1121663"/>
                <a:gd name="connsiteX25" fmla="*/ 1265313 w 1609462"/>
                <a:gd name="connsiteY25" fmla="*/ 724196 h 1121663"/>
                <a:gd name="connsiteX26" fmla="*/ 1265313 w 1609462"/>
                <a:gd name="connsiteY26" fmla="*/ 725547 h 1121663"/>
                <a:gd name="connsiteX27" fmla="*/ 1265313 w 1609462"/>
                <a:gd name="connsiteY27" fmla="*/ 735005 h 1121663"/>
                <a:gd name="connsiteX28" fmla="*/ 1311131 w 1609462"/>
                <a:gd name="connsiteY28" fmla="*/ 735005 h 1121663"/>
                <a:gd name="connsiteX29" fmla="*/ 1311131 w 1609462"/>
                <a:gd name="connsiteY29" fmla="*/ 736086 h 1121663"/>
                <a:gd name="connsiteX30" fmla="*/ 1311131 w 1609462"/>
                <a:gd name="connsiteY30" fmla="*/ 743652 h 1121663"/>
                <a:gd name="connsiteX31" fmla="*/ 1313213 w 1609462"/>
                <a:gd name="connsiteY31" fmla="*/ 743652 h 1121663"/>
                <a:gd name="connsiteX32" fmla="*/ 1327791 w 1609462"/>
                <a:gd name="connsiteY32" fmla="*/ 743652 h 1121663"/>
                <a:gd name="connsiteX33" fmla="*/ 1327791 w 1609462"/>
                <a:gd name="connsiteY33" fmla="*/ 713387 h 1121663"/>
                <a:gd name="connsiteX34" fmla="*/ 1373609 w 1609462"/>
                <a:gd name="connsiteY34" fmla="*/ 713387 h 1121663"/>
                <a:gd name="connsiteX35" fmla="*/ 1373609 w 1609462"/>
                <a:gd name="connsiteY35" fmla="*/ 712036 h 1121663"/>
                <a:gd name="connsiteX36" fmla="*/ 1373609 w 1609462"/>
                <a:gd name="connsiteY36" fmla="*/ 702578 h 1121663"/>
                <a:gd name="connsiteX37" fmla="*/ 1374651 w 1609462"/>
                <a:gd name="connsiteY37" fmla="*/ 702578 h 1121663"/>
                <a:gd name="connsiteX38" fmla="*/ 1381940 w 1609462"/>
                <a:gd name="connsiteY38" fmla="*/ 702578 h 1121663"/>
                <a:gd name="connsiteX39" fmla="*/ 1381940 w 1609462"/>
                <a:gd name="connsiteY39" fmla="*/ 700687 h 1121663"/>
                <a:gd name="connsiteX40" fmla="*/ 1381940 w 1609462"/>
                <a:gd name="connsiteY40" fmla="*/ 687446 h 1121663"/>
                <a:gd name="connsiteX41" fmla="*/ 1382721 w 1609462"/>
                <a:gd name="connsiteY41" fmla="*/ 687446 h 1121663"/>
                <a:gd name="connsiteX42" fmla="*/ 1388188 w 1609462"/>
                <a:gd name="connsiteY42" fmla="*/ 687446 h 1121663"/>
                <a:gd name="connsiteX43" fmla="*/ 1388188 w 1609462"/>
                <a:gd name="connsiteY43" fmla="*/ 686365 h 1121663"/>
                <a:gd name="connsiteX44" fmla="*/ 1388188 w 1609462"/>
                <a:gd name="connsiteY44" fmla="*/ 678798 h 1121663"/>
                <a:gd name="connsiteX45" fmla="*/ 1390271 w 1609462"/>
                <a:gd name="connsiteY45" fmla="*/ 678798 h 1121663"/>
                <a:gd name="connsiteX46" fmla="*/ 1404849 w 1609462"/>
                <a:gd name="connsiteY46" fmla="*/ 678798 h 1121663"/>
                <a:gd name="connsiteX47" fmla="*/ 1404849 w 1609462"/>
                <a:gd name="connsiteY47" fmla="*/ 679879 h 1121663"/>
                <a:gd name="connsiteX48" fmla="*/ 1404849 w 1609462"/>
                <a:gd name="connsiteY48" fmla="*/ 687446 h 1121663"/>
                <a:gd name="connsiteX49" fmla="*/ 1427758 w 1609462"/>
                <a:gd name="connsiteY49" fmla="*/ 687446 h 1121663"/>
                <a:gd name="connsiteX50" fmla="*/ 1427758 w 1609462"/>
                <a:gd name="connsiteY50" fmla="*/ 685554 h 1121663"/>
                <a:gd name="connsiteX51" fmla="*/ 1427758 w 1609462"/>
                <a:gd name="connsiteY51" fmla="*/ 672313 h 1121663"/>
                <a:gd name="connsiteX52" fmla="*/ 1429581 w 1609462"/>
                <a:gd name="connsiteY52" fmla="*/ 672313 h 1121663"/>
                <a:gd name="connsiteX53" fmla="*/ 1442337 w 1609462"/>
                <a:gd name="connsiteY53" fmla="*/ 672313 h 1121663"/>
                <a:gd name="connsiteX54" fmla="*/ 1442337 w 1609462"/>
                <a:gd name="connsiteY54" fmla="*/ 696093 h 1121663"/>
                <a:gd name="connsiteX55" fmla="*/ 1443379 w 1609462"/>
                <a:gd name="connsiteY55" fmla="*/ 696093 h 1121663"/>
                <a:gd name="connsiteX56" fmla="*/ 1450668 w 1609462"/>
                <a:gd name="connsiteY56" fmla="*/ 696093 h 1121663"/>
                <a:gd name="connsiteX57" fmla="*/ 1450668 w 1609462"/>
                <a:gd name="connsiteY57" fmla="*/ 695012 h 1121663"/>
                <a:gd name="connsiteX58" fmla="*/ 1450668 w 1609462"/>
                <a:gd name="connsiteY58" fmla="*/ 687446 h 1121663"/>
                <a:gd name="connsiteX59" fmla="*/ 1452489 w 1609462"/>
                <a:gd name="connsiteY59" fmla="*/ 687446 h 1121663"/>
                <a:gd name="connsiteX60" fmla="*/ 1465246 w 1609462"/>
                <a:gd name="connsiteY60" fmla="*/ 687446 h 1121663"/>
                <a:gd name="connsiteX61" fmla="*/ 1465246 w 1609462"/>
                <a:gd name="connsiteY61" fmla="*/ 713387 h 1121663"/>
                <a:gd name="connsiteX62" fmla="*/ 1467329 w 1609462"/>
                <a:gd name="connsiteY62" fmla="*/ 713387 h 1121663"/>
                <a:gd name="connsiteX63" fmla="*/ 1481907 w 1609462"/>
                <a:gd name="connsiteY63" fmla="*/ 713387 h 1121663"/>
                <a:gd name="connsiteX64" fmla="*/ 1481907 w 1609462"/>
                <a:gd name="connsiteY64" fmla="*/ 715008 h 1121663"/>
                <a:gd name="connsiteX65" fmla="*/ 1481907 w 1609462"/>
                <a:gd name="connsiteY65" fmla="*/ 726358 h 1121663"/>
                <a:gd name="connsiteX66" fmla="*/ 1482688 w 1609462"/>
                <a:gd name="connsiteY66" fmla="*/ 726358 h 1121663"/>
                <a:gd name="connsiteX67" fmla="*/ 1488156 w 1609462"/>
                <a:gd name="connsiteY67" fmla="*/ 726358 h 1121663"/>
                <a:gd name="connsiteX68" fmla="*/ 1488156 w 1609462"/>
                <a:gd name="connsiteY68" fmla="*/ 725547 h 1121663"/>
                <a:gd name="connsiteX69" fmla="*/ 1488156 w 1609462"/>
                <a:gd name="connsiteY69" fmla="*/ 719872 h 1121663"/>
                <a:gd name="connsiteX70" fmla="*/ 1519395 w 1609462"/>
                <a:gd name="connsiteY70" fmla="*/ 719872 h 1121663"/>
                <a:gd name="connsiteX71" fmla="*/ 1519395 w 1609462"/>
                <a:gd name="connsiteY71" fmla="*/ 743652 h 1121663"/>
                <a:gd name="connsiteX72" fmla="*/ 1520436 w 1609462"/>
                <a:gd name="connsiteY72" fmla="*/ 743652 h 1121663"/>
                <a:gd name="connsiteX73" fmla="*/ 1527726 w 1609462"/>
                <a:gd name="connsiteY73" fmla="*/ 743652 h 1121663"/>
                <a:gd name="connsiteX74" fmla="*/ 1527726 w 1609462"/>
                <a:gd name="connsiteY74" fmla="*/ 744733 h 1121663"/>
                <a:gd name="connsiteX75" fmla="*/ 1527726 w 1609462"/>
                <a:gd name="connsiteY75" fmla="*/ 752299 h 1121663"/>
                <a:gd name="connsiteX76" fmla="*/ 1528507 w 1609462"/>
                <a:gd name="connsiteY76" fmla="*/ 752299 h 1121663"/>
                <a:gd name="connsiteX77" fmla="*/ 1533974 w 1609462"/>
                <a:gd name="connsiteY77" fmla="*/ 752299 h 1121663"/>
                <a:gd name="connsiteX78" fmla="*/ 1533974 w 1609462"/>
                <a:gd name="connsiteY78" fmla="*/ 750137 h 1121663"/>
                <a:gd name="connsiteX79" fmla="*/ 1533974 w 1609462"/>
                <a:gd name="connsiteY79" fmla="*/ 735005 h 1121663"/>
                <a:gd name="connsiteX80" fmla="*/ 1535015 w 1609462"/>
                <a:gd name="connsiteY80" fmla="*/ 735005 h 1121663"/>
                <a:gd name="connsiteX81" fmla="*/ 1542304 w 1609462"/>
                <a:gd name="connsiteY81" fmla="*/ 735005 h 1121663"/>
                <a:gd name="connsiteX82" fmla="*/ 1542304 w 1609462"/>
                <a:gd name="connsiteY82" fmla="*/ 736086 h 1121663"/>
                <a:gd name="connsiteX83" fmla="*/ 1542304 w 1609462"/>
                <a:gd name="connsiteY83" fmla="*/ 743652 h 1121663"/>
                <a:gd name="connsiteX84" fmla="*/ 1547771 w 1609462"/>
                <a:gd name="connsiteY84" fmla="*/ 741659 h 1121663"/>
                <a:gd name="connsiteX85" fmla="*/ 1548552 w 1609462"/>
                <a:gd name="connsiteY85" fmla="*/ 740679 h 1121663"/>
                <a:gd name="connsiteX86" fmla="*/ 1548552 w 1609462"/>
                <a:gd name="connsiteY86" fmla="*/ 735005 h 1121663"/>
                <a:gd name="connsiteX87" fmla="*/ 1588123 w 1609462"/>
                <a:gd name="connsiteY87" fmla="*/ 735005 h 1121663"/>
                <a:gd name="connsiteX88" fmla="*/ 1588123 w 1609462"/>
                <a:gd name="connsiteY88" fmla="*/ 758784 h 1121663"/>
                <a:gd name="connsiteX89" fmla="*/ 1590205 w 1609462"/>
                <a:gd name="connsiteY89" fmla="*/ 758784 h 1121663"/>
                <a:gd name="connsiteX90" fmla="*/ 1604783 w 1609462"/>
                <a:gd name="connsiteY90" fmla="*/ 758784 h 1121663"/>
                <a:gd name="connsiteX91" fmla="*/ 1604783 w 1609462"/>
                <a:gd name="connsiteY91" fmla="*/ 759865 h 1121663"/>
                <a:gd name="connsiteX92" fmla="*/ 1604783 w 1609462"/>
                <a:gd name="connsiteY92" fmla="*/ 767431 h 1121663"/>
                <a:gd name="connsiteX93" fmla="*/ 1606606 w 1609462"/>
                <a:gd name="connsiteY93" fmla="*/ 767431 h 1121663"/>
                <a:gd name="connsiteX94" fmla="*/ 1609462 w 1609462"/>
                <a:gd name="connsiteY94" fmla="*/ 767431 h 1121663"/>
                <a:gd name="connsiteX95" fmla="*/ 1609462 w 1609462"/>
                <a:gd name="connsiteY95" fmla="*/ 1121663 h 1121663"/>
                <a:gd name="connsiteX96" fmla="*/ 0 w 1609462"/>
                <a:gd name="connsiteY96" fmla="*/ 1121663 h 1121663"/>
                <a:gd name="connsiteX97" fmla="*/ 43213 w 1609462"/>
                <a:gd name="connsiteY97" fmla="*/ 1048827 h 1121663"/>
                <a:gd name="connsiteX98" fmla="*/ 84500 w 1609462"/>
                <a:gd name="connsiteY98" fmla="*/ 1045519 h 1121663"/>
                <a:gd name="connsiteX99" fmla="*/ 84500 w 1609462"/>
                <a:gd name="connsiteY99" fmla="*/ 1012974 h 1121663"/>
                <a:gd name="connsiteX100" fmla="*/ 130311 w 1609462"/>
                <a:gd name="connsiteY100" fmla="*/ 1012974 h 1121663"/>
                <a:gd name="connsiteX101" fmla="*/ 130311 w 1609462"/>
                <a:gd name="connsiteY101" fmla="*/ 994377 h 1121663"/>
                <a:gd name="connsiteX102" fmla="*/ 226515 w 1609462"/>
                <a:gd name="connsiteY102" fmla="*/ 994377 h 1121663"/>
                <a:gd name="connsiteX103" fmla="*/ 226515 w 1609462"/>
                <a:gd name="connsiteY103" fmla="*/ 1006000 h 1121663"/>
                <a:gd name="connsiteX104" fmla="*/ 288359 w 1609462"/>
                <a:gd name="connsiteY104" fmla="*/ 1006000 h 1121663"/>
                <a:gd name="connsiteX105" fmla="*/ 288359 w 1609462"/>
                <a:gd name="connsiteY105" fmla="*/ 1012974 h 1121663"/>
                <a:gd name="connsiteX106" fmla="*/ 306683 w 1609462"/>
                <a:gd name="connsiteY106" fmla="*/ 1012974 h 1121663"/>
                <a:gd name="connsiteX107" fmla="*/ 306683 w 1609462"/>
                <a:gd name="connsiteY107" fmla="*/ 1019948 h 1121663"/>
                <a:gd name="connsiteX108" fmla="*/ 322717 w 1609462"/>
                <a:gd name="connsiteY108" fmla="*/ 1019948 h 1121663"/>
                <a:gd name="connsiteX109" fmla="*/ 322717 w 1609462"/>
                <a:gd name="connsiteY109" fmla="*/ 915339 h 1121663"/>
                <a:gd name="connsiteX110" fmla="*/ 370819 w 1609462"/>
                <a:gd name="connsiteY110" fmla="*/ 901391 h 1121663"/>
                <a:gd name="connsiteX111" fmla="*/ 460150 w 1609462"/>
                <a:gd name="connsiteY111" fmla="*/ 901391 h 1121663"/>
                <a:gd name="connsiteX112" fmla="*/ 460150 w 1609462"/>
                <a:gd name="connsiteY112" fmla="*/ 734017 h 1121663"/>
                <a:gd name="connsiteX113" fmla="*/ 485346 w 1609462"/>
                <a:gd name="connsiteY113" fmla="*/ 722393 h 1121663"/>
                <a:gd name="connsiteX114" fmla="*/ 595293 w 1609462"/>
                <a:gd name="connsiteY114" fmla="*/ 703796 h 1121663"/>
                <a:gd name="connsiteX115" fmla="*/ 634232 w 1609462"/>
                <a:gd name="connsiteY115" fmla="*/ 715419 h 1121663"/>
                <a:gd name="connsiteX116" fmla="*/ 641104 w 1609462"/>
                <a:gd name="connsiteY116" fmla="*/ 722393 h 1121663"/>
                <a:gd name="connsiteX117" fmla="*/ 641104 w 1609462"/>
                <a:gd name="connsiteY117" fmla="*/ 1033896 h 1121663"/>
                <a:gd name="connsiteX118" fmla="*/ 657138 w 1609462"/>
                <a:gd name="connsiteY118" fmla="*/ 1033896 h 1121663"/>
                <a:gd name="connsiteX119" fmla="*/ 657138 w 1609462"/>
                <a:gd name="connsiteY119" fmla="*/ 908365 h 1121663"/>
                <a:gd name="connsiteX120" fmla="*/ 670881 w 1609462"/>
                <a:gd name="connsiteY120" fmla="*/ 908365 h 1121663"/>
                <a:gd name="connsiteX121" fmla="*/ 670881 w 1609462"/>
                <a:gd name="connsiteY121" fmla="*/ 896742 h 1121663"/>
                <a:gd name="connsiteX122" fmla="*/ 684624 w 1609462"/>
                <a:gd name="connsiteY122" fmla="*/ 889768 h 1121663"/>
                <a:gd name="connsiteX123" fmla="*/ 696077 w 1609462"/>
                <a:gd name="connsiteY123" fmla="*/ 889768 h 1121663"/>
                <a:gd name="connsiteX124" fmla="*/ 696077 w 1609462"/>
                <a:gd name="connsiteY124" fmla="*/ 878145 h 1121663"/>
                <a:gd name="connsiteX125" fmla="*/ 705239 w 1609462"/>
                <a:gd name="connsiteY125" fmla="*/ 871171 h 1121663"/>
                <a:gd name="connsiteX126" fmla="*/ 728146 w 1609462"/>
                <a:gd name="connsiteY126" fmla="*/ 871171 h 1121663"/>
                <a:gd name="connsiteX127" fmla="*/ 728146 w 1609462"/>
                <a:gd name="connsiteY127" fmla="*/ 908365 h 1121663"/>
                <a:gd name="connsiteX128" fmla="*/ 776247 w 1609462"/>
                <a:gd name="connsiteY128" fmla="*/ 908365 h 1121663"/>
                <a:gd name="connsiteX129" fmla="*/ 776247 w 1609462"/>
                <a:gd name="connsiteY129" fmla="*/ 1038546 h 1121663"/>
                <a:gd name="connsiteX130" fmla="*/ 794571 w 1609462"/>
                <a:gd name="connsiteY130" fmla="*/ 1038546 h 1121663"/>
                <a:gd name="connsiteX131" fmla="*/ 812895 w 1609462"/>
                <a:gd name="connsiteY131" fmla="*/ 1031572 h 1121663"/>
                <a:gd name="connsiteX132" fmla="*/ 812895 w 1609462"/>
                <a:gd name="connsiteY132" fmla="*/ 1022273 h 1121663"/>
                <a:gd name="connsiteX133" fmla="*/ 806024 w 1609462"/>
                <a:gd name="connsiteY133" fmla="*/ 1019948 h 1121663"/>
                <a:gd name="connsiteX134" fmla="*/ 806024 w 1609462"/>
                <a:gd name="connsiteY134" fmla="*/ 1012974 h 1121663"/>
                <a:gd name="connsiteX135" fmla="*/ 812895 w 1609462"/>
                <a:gd name="connsiteY135" fmla="*/ 1008325 h 1121663"/>
                <a:gd name="connsiteX136" fmla="*/ 812895 w 1609462"/>
                <a:gd name="connsiteY136" fmla="*/ 957183 h 1121663"/>
                <a:gd name="connsiteX137" fmla="*/ 806024 w 1609462"/>
                <a:gd name="connsiteY137" fmla="*/ 954858 h 1121663"/>
                <a:gd name="connsiteX138" fmla="*/ 806024 w 1609462"/>
                <a:gd name="connsiteY138" fmla="*/ 947884 h 1121663"/>
                <a:gd name="connsiteX139" fmla="*/ 812895 w 1609462"/>
                <a:gd name="connsiteY139" fmla="*/ 943235 h 1121663"/>
                <a:gd name="connsiteX140" fmla="*/ 817477 w 1609462"/>
                <a:gd name="connsiteY140" fmla="*/ 938586 h 1121663"/>
                <a:gd name="connsiteX141" fmla="*/ 817477 w 1609462"/>
                <a:gd name="connsiteY141" fmla="*/ 929287 h 1121663"/>
                <a:gd name="connsiteX142" fmla="*/ 812895 w 1609462"/>
                <a:gd name="connsiteY142" fmla="*/ 929287 h 1121663"/>
                <a:gd name="connsiteX143" fmla="*/ 812895 w 1609462"/>
                <a:gd name="connsiteY143" fmla="*/ 922313 h 1121663"/>
                <a:gd name="connsiteX144" fmla="*/ 819767 w 1609462"/>
                <a:gd name="connsiteY144" fmla="*/ 917664 h 1121663"/>
                <a:gd name="connsiteX145" fmla="*/ 856416 w 1609462"/>
                <a:gd name="connsiteY145" fmla="*/ 852574 h 1121663"/>
                <a:gd name="connsiteX146" fmla="*/ 851835 w 1609462"/>
                <a:gd name="connsiteY146" fmla="*/ 850249 h 1121663"/>
                <a:gd name="connsiteX147" fmla="*/ 851835 w 1609462"/>
                <a:gd name="connsiteY147" fmla="*/ 843275 h 1121663"/>
                <a:gd name="connsiteX148" fmla="*/ 858706 w 1609462"/>
                <a:gd name="connsiteY148" fmla="*/ 840950 h 1121663"/>
                <a:gd name="connsiteX149" fmla="*/ 858706 w 1609462"/>
                <a:gd name="connsiteY149" fmla="*/ 831652 h 1121663"/>
                <a:gd name="connsiteX150" fmla="*/ 863288 w 1609462"/>
                <a:gd name="connsiteY150" fmla="*/ 831652 h 1121663"/>
                <a:gd name="connsiteX151" fmla="*/ 863288 w 1609462"/>
                <a:gd name="connsiteY151" fmla="*/ 810730 h 1121663"/>
                <a:gd name="connsiteX152" fmla="*/ 858706 w 1609462"/>
                <a:gd name="connsiteY152" fmla="*/ 810730 h 1121663"/>
                <a:gd name="connsiteX153" fmla="*/ 858706 w 1609462"/>
                <a:gd name="connsiteY153" fmla="*/ 806081 h 1121663"/>
                <a:gd name="connsiteX154" fmla="*/ 863288 w 1609462"/>
                <a:gd name="connsiteY154" fmla="*/ 803756 h 1121663"/>
                <a:gd name="connsiteX155" fmla="*/ 874740 w 1609462"/>
                <a:gd name="connsiteY155" fmla="*/ 787483 h 1121663"/>
                <a:gd name="connsiteX156" fmla="*/ 877030 w 1609462"/>
                <a:gd name="connsiteY156" fmla="*/ 778185 h 1121663"/>
                <a:gd name="connsiteX157" fmla="*/ 877030 w 1609462"/>
                <a:gd name="connsiteY157" fmla="*/ 752614 h 1121663"/>
                <a:gd name="connsiteX158" fmla="*/ 877317 w 1609462"/>
                <a:gd name="connsiteY158" fmla="*/ 751742 h 1121663"/>
                <a:gd name="connsiteX159" fmla="*/ 879321 w 1609462"/>
                <a:gd name="connsiteY159" fmla="*/ 745640 h 1121663"/>
                <a:gd name="connsiteX160" fmla="*/ 879607 w 1609462"/>
                <a:gd name="connsiteY160" fmla="*/ 746512 h 1121663"/>
                <a:gd name="connsiteX161" fmla="*/ 881612 w 1609462"/>
                <a:gd name="connsiteY161" fmla="*/ 752614 h 1121663"/>
                <a:gd name="connsiteX162" fmla="*/ 883902 w 1609462"/>
                <a:gd name="connsiteY162" fmla="*/ 778185 h 1121663"/>
                <a:gd name="connsiteX163" fmla="*/ 883902 w 1609462"/>
                <a:gd name="connsiteY163" fmla="*/ 785159 h 1121663"/>
                <a:gd name="connsiteX164" fmla="*/ 895356 w 1609462"/>
                <a:gd name="connsiteY164" fmla="*/ 803756 h 1121663"/>
                <a:gd name="connsiteX165" fmla="*/ 899937 w 1609462"/>
                <a:gd name="connsiteY165" fmla="*/ 806081 h 1121663"/>
                <a:gd name="connsiteX166" fmla="*/ 899937 w 1609462"/>
                <a:gd name="connsiteY166" fmla="*/ 810730 h 1121663"/>
                <a:gd name="connsiteX167" fmla="*/ 897647 w 1609462"/>
                <a:gd name="connsiteY167" fmla="*/ 831652 h 1121663"/>
                <a:gd name="connsiteX168" fmla="*/ 902227 w 1609462"/>
                <a:gd name="connsiteY168" fmla="*/ 840950 h 1121663"/>
                <a:gd name="connsiteX169" fmla="*/ 906809 w 1609462"/>
                <a:gd name="connsiteY169" fmla="*/ 843275 h 1121663"/>
                <a:gd name="connsiteX170" fmla="*/ 906809 w 1609462"/>
                <a:gd name="connsiteY170" fmla="*/ 850249 h 1121663"/>
                <a:gd name="connsiteX171" fmla="*/ 902227 w 1609462"/>
                <a:gd name="connsiteY171" fmla="*/ 852574 h 1121663"/>
                <a:gd name="connsiteX172" fmla="*/ 929142 w 1609462"/>
                <a:gd name="connsiteY172" fmla="*/ 879889 h 1121663"/>
                <a:gd name="connsiteX173" fmla="*/ 938277 w 1609462"/>
                <a:gd name="connsiteY173" fmla="*/ 915339 h 1121663"/>
                <a:gd name="connsiteX174" fmla="*/ 970944 w 1609462"/>
                <a:gd name="connsiteY174" fmla="*/ 915339 h 1121663"/>
                <a:gd name="connsiteX175" fmla="*/ 970944 w 1609462"/>
                <a:gd name="connsiteY175" fmla="*/ 886329 h 1121663"/>
                <a:gd name="connsiteX176" fmla="*/ 965411 w 1609462"/>
                <a:gd name="connsiteY176" fmla="*/ 886329 h 1121663"/>
                <a:gd name="connsiteX177" fmla="*/ 965411 w 1609462"/>
                <a:gd name="connsiteY177" fmla="*/ 724196 h 1121663"/>
                <a:gd name="connsiteX178" fmla="*/ 986238 w 1609462"/>
                <a:gd name="connsiteY178" fmla="*/ 724196 h 1121663"/>
                <a:gd name="connsiteX179" fmla="*/ 986759 w 1609462"/>
                <a:gd name="connsiteY179" fmla="*/ 723115 h 1121663"/>
                <a:gd name="connsiteX180" fmla="*/ 990403 w 1609462"/>
                <a:gd name="connsiteY180" fmla="*/ 715549 h 1121663"/>
                <a:gd name="connsiteX181" fmla="*/ 992226 w 1609462"/>
                <a:gd name="connsiteY181" fmla="*/ 715819 h 1121663"/>
                <a:gd name="connsiteX182" fmla="*/ 1004982 w 1609462"/>
                <a:gd name="connsiteY182" fmla="*/ 717710 h 1121663"/>
                <a:gd name="connsiteX183" fmla="*/ 1005502 w 1609462"/>
                <a:gd name="connsiteY183" fmla="*/ 719062 h 1121663"/>
                <a:gd name="connsiteX184" fmla="*/ 1009146 w 1609462"/>
                <a:gd name="connsiteY184" fmla="*/ 728519 h 1121663"/>
                <a:gd name="connsiteX185" fmla="*/ 1036221 w 1609462"/>
                <a:gd name="connsiteY185" fmla="*/ 730681 h 1121663"/>
                <a:gd name="connsiteX186" fmla="*/ 1036221 w 1609462"/>
                <a:gd name="connsiteY186" fmla="*/ 607460 h 1121663"/>
                <a:gd name="connsiteX187" fmla="*/ 1038304 w 1609462"/>
                <a:gd name="connsiteY187" fmla="*/ 607460 h 1121663"/>
                <a:gd name="connsiteX188" fmla="*/ 1052883 w 1609462"/>
                <a:gd name="connsiteY188" fmla="*/ 607460 h 1121663"/>
                <a:gd name="connsiteX189" fmla="*/ 1052883 w 1609462"/>
                <a:gd name="connsiteY189" fmla="*/ 471268 h 1121663"/>
                <a:gd name="connsiteX190" fmla="*/ 1054704 w 1609462"/>
                <a:gd name="connsiteY190" fmla="*/ 471268 h 1121663"/>
                <a:gd name="connsiteX191" fmla="*/ 1067461 w 1609462"/>
                <a:gd name="connsiteY191" fmla="*/ 471268 h 1121663"/>
                <a:gd name="connsiteX192" fmla="*/ 1067461 w 1609462"/>
                <a:gd name="connsiteY192" fmla="*/ 356694 h 1121663"/>
                <a:gd name="connsiteX193" fmla="*/ 1071626 w 1609462"/>
                <a:gd name="connsiteY193" fmla="*/ 328590 h 1121663"/>
                <a:gd name="connsiteX194" fmla="*/ 1073709 w 1609462"/>
                <a:gd name="connsiteY194" fmla="*/ 328590 h 1121663"/>
                <a:gd name="connsiteX195" fmla="*/ 1088288 w 1609462"/>
                <a:gd name="connsiteY195" fmla="*/ 328590 h 1121663"/>
                <a:gd name="connsiteX196" fmla="*/ 1125775 w 1609462"/>
                <a:gd name="connsiteY196" fmla="*/ 246444 h 1121663"/>
                <a:gd name="connsiteX197" fmla="*/ 1129941 w 1609462"/>
                <a:gd name="connsiteY197" fmla="*/ 0 h 112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609462" h="1121663">
                  <a:moveTo>
                    <a:pt x="1129941" y="0"/>
                  </a:moveTo>
                  <a:cubicBezTo>
                    <a:pt x="1129941" y="18"/>
                    <a:pt x="1129957" y="2040"/>
                    <a:pt x="1132023" y="246444"/>
                  </a:cubicBezTo>
                  <a:cubicBezTo>
                    <a:pt x="1132035" y="246468"/>
                    <a:pt x="1132698" y="247808"/>
                    <a:pt x="1171593" y="326429"/>
                  </a:cubicBezTo>
                  <a:cubicBezTo>
                    <a:pt x="1171601" y="326429"/>
                    <a:pt x="1171715" y="326429"/>
                    <a:pt x="1173676" y="326429"/>
                  </a:cubicBezTo>
                  <a:lnTo>
                    <a:pt x="1188254" y="326429"/>
                  </a:lnTo>
                  <a:cubicBezTo>
                    <a:pt x="1188254" y="326443"/>
                    <a:pt x="1188254" y="327005"/>
                    <a:pt x="1188254" y="350208"/>
                  </a:cubicBezTo>
                  <a:cubicBezTo>
                    <a:pt x="1188256" y="350214"/>
                    <a:pt x="1188295" y="350272"/>
                    <a:pt x="1188776" y="351019"/>
                  </a:cubicBezTo>
                  <a:lnTo>
                    <a:pt x="1192420" y="356694"/>
                  </a:lnTo>
                  <a:cubicBezTo>
                    <a:pt x="1192420" y="356714"/>
                    <a:pt x="1192420" y="358229"/>
                    <a:pt x="1192420" y="471268"/>
                  </a:cubicBezTo>
                  <a:cubicBezTo>
                    <a:pt x="1192428" y="471268"/>
                    <a:pt x="1192572" y="471268"/>
                    <a:pt x="1194762" y="471268"/>
                  </a:cubicBezTo>
                  <a:lnTo>
                    <a:pt x="1211164" y="471268"/>
                  </a:lnTo>
                  <a:cubicBezTo>
                    <a:pt x="1211164" y="471288"/>
                    <a:pt x="1211164" y="472923"/>
                    <a:pt x="1211164" y="611783"/>
                  </a:cubicBezTo>
                  <a:cubicBezTo>
                    <a:pt x="1211174" y="611782"/>
                    <a:pt x="1211289" y="611761"/>
                    <a:pt x="1212726" y="611513"/>
                  </a:cubicBezTo>
                  <a:lnTo>
                    <a:pt x="1223660" y="609622"/>
                  </a:lnTo>
                  <a:cubicBezTo>
                    <a:pt x="1223660" y="609644"/>
                    <a:pt x="1223629" y="610978"/>
                    <a:pt x="1221577" y="698254"/>
                  </a:cubicBezTo>
                  <a:cubicBezTo>
                    <a:pt x="1221587" y="698256"/>
                    <a:pt x="1221701" y="698276"/>
                    <a:pt x="1223139" y="698525"/>
                  </a:cubicBezTo>
                  <a:lnTo>
                    <a:pt x="1234073" y="700416"/>
                  </a:lnTo>
                  <a:cubicBezTo>
                    <a:pt x="1234075" y="700423"/>
                    <a:pt x="1234095" y="700487"/>
                    <a:pt x="1234332" y="701227"/>
                  </a:cubicBezTo>
                  <a:lnTo>
                    <a:pt x="1236155" y="706902"/>
                  </a:lnTo>
                  <a:cubicBezTo>
                    <a:pt x="1236157" y="706893"/>
                    <a:pt x="1236204" y="706750"/>
                    <a:pt x="1236936" y="704470"/>
                  </a:cubicBezTo>
                  <a:lnTo>
                    <a:pt x="1242403" y="687446"/>
                  </a:lnTo>
                  <a:cubicBezTo>
                    <a:pt x="1242411" y="687446"/>
                    <a:pt x="1242513" y="687446"/>
                    <a:pt x="1244225" y="687446"/>
                  </a:cubicBezTo>
                  <a:lnTo>
                    <a:pt x="1256982" y="687446"/>
                  </a:lnTo>
                  <a:cubicBezTo>
                    <a:pt x="1256982" y="687463"/>
                    <a:pt x="1256982" y="688156"/>
                    <a:pt x="1256982" y="719872"/>
                  </a:cubicBezTo>
                  <a:cubicBezTo>
                    <a:pt x="1256988" y="719877"/>
                    <a:pt x="1257067" y="719917"/>
                    <a:pt x="1258023" y="720413"/>
                  </a:cubicBezTo>
                  <a:lnTo>
                    <a:pt x="1265313" y="724196"/>
                  </a:lnTo>
                  <a:cubicBezTo>
                    <a:pt x="1265313" y="724205"/>
                    <a:pt x="1265313" y="724306"/>
                    <a:pt x="1265313" y="725547"/>
                  </a:cubicBezTo>
                  <a:lnTo>
                    <a:pt x="1265313" y="735005"/>
                  </a:lnTo>
                  <a:cubicBezTo>
                    <a:pt x="1265333" y="735005"/>
                    <a:pt x="1266266" y="735005"/>
                    <a:pt x="1311131" y="735005"/>
                  </a:cubicBezTo>
                  <a:cubicBezTo>
                    <a:pt x="1311131" y="735013"/>
                    <a:pt x="1311131" y="735096"/>
                    <a:pt x="1311131" y="736086"/>
                  </a:cubicBezTo>
                  <a:lnTo>
                    <a:pt x="1311131" y="743652"/>
                  </a:lnTo>
                  <a:cubicBezTo>
                    <a:pt x="1311140" y="743652"/>
                    <a:pt x="1311264" y="743652"/>
                    <a:pt x="1313213" y="743652"/>
                  </a:cubicBezTo>
                  <a:lnTo>
                    <a:pt x="1327791" y="743652"/>
                  </a:lnTo>
                  <a:cubicBezTo>
                    <a:pt x="1327791" y="743634"/>
                    <a:pt x="1327791" y="742905"/>
                    <a:pt x="1327791" y="713387"/>
                  </a:cubicBezTo>
                  <a:cubicBezTo>
                    <a:pt x="1327813" y="713387"/>
                    <a:pt x="1328769" y="713387"/>
                    <a:pt x="1373609" y="713387"/>
                  </a:cubicBezTo>
                  <a:cubicBezTo>
                    <a:pt x="1373609" y="713379"/>
                    <a:pt x="1373609" y="713282"/>
                    <a:pt x="1373609" y="712036"/>
                  </a:cubicBezTo>
                  <a:lnTo>
                    <a:pt x="1373609" y="702578"/>
                  </a:lnTo>
                  <a:cubicBezTo>
                    <a:pt x="1373616" y="702578"/>
                    <a:pt x="1373692" y="702578"/>
                    <a:pt x="1374651" y="702578"/>
                  </a:cubicBezTo>
                  <a:lnTo>
                    <a:pt x="1381940" y="702578"/>
                  </a:lnTo>
                  <a:cubicBezTo>
                    <a:pt x="1381940" y="702571"/>
                    <a:pt x="1381940" y="702458"/>
                    <a:pt x="1381940" y="700687"/>
                  </a:cubicBezTo>
                  <a:lnTo>
                    <a:pt x="1381940" y="687446"/>
                  </a:lnTo>
                  <a:cubicBezTo>
                    <a:pt x="1381950" y="687446"/>
                    <a:pt x="1382024" y="687446"/>
                    <a:pt x="1382721" y="687446"/>
                  </a:cubicBezTo>
                  <a:lnTo>
                    <a:pt x="1388188" y="687446"/>
                  </a:lnTo>
                  <a:cubicBezTo>
                    <a:pt x="1388188" y="687439"/>
                    <a:pt x="1388188" y="687354"/>
                    <a:pt x="1388188" y="686365"/>
                  </a:cubicBezTo>
                  <a:lnTo>
                    <a:pt x="1388188" y="678798"/>
                  </a:lnTo>
                  <a:cubicBezTo>
                    <a:pt x="1388196" y="678798"/>
                    <a:pt x="1388323" y="678798"/>
                    <a:pt x="1390271" y="678798"/>
                  </a:cubicBezTo>
                  <a:lnTo>
                    <a:pt x="1404849" y="678798"/>
                  </a:lnTo>
                  <a:cubicBezTo>
                    <a:pt x="1404849" y="678805"/>
                    <a:pt x="1404849" y="678882"/>
                    <a:pt x="1404849" y="679879"/>
                  </a:cubicBezTo>
                  <a:lnTo>
                    <a:pt x="1404849" y="687446"/>
                  </a:lnTo>
                  <a:cubicBezTo>
                    <a:pt x="1404861" y="687446"/>
                    <a:pt x="1405376" y="687446"/>
                    <a:pt x="1427758" y="687446"/>
                  </a:cubicBezTo>
                  <a:cubicBezTo>
                    <a:pt x="1427758" y="687438"/>
                    <a:pt x="1427758" y="687324"/>
                    <a:pt x="1427758" y="685554"/>
                  </a:cubicBezTo>
                  <a:lnTo>
                    <a:pt x="1427758" y="672313"/>
                  </a:lnTo>
                  <a:cubicBezTo>
                    <a:pt x="1427764" y="672313"/>
                    <a:pt x="1427864" y="672313"/>
                    <a:pt x="1429581" y="672313"/>
                  </a:cubicBezTo>
                  <a:lnTo>
                    <a:pt x="1442337" y="672313"/>
                  </a:lnTo>
                  <a:cubicBezTo>
                    <a:pt x="1442337" y="672325"/>
                    <a:pt x="1442337" y="672839"/>
                    <a:pt x="1442337" y="696093"/>
                  </a:cubicBezTo>
                  <a:cubicBezTo>
                    <a:pt x="1442344" y="696093"/>
                    <a:pt x="1442426" y="696093"/>
                    <a:pt x="1443379" y="696093"/>
                  </a:cubicBezTo>
                  <a:lnTo>
                    <a:pt x="1450668" y="696093"/>
                  </a:lnTo>
                  <a:cubicBezTo>
                    <a:pt x="1450668" y="696087"/>
                    <a:pt x="1450668" y="696006"/>
                    <a:pt x="1450668" y="695012"/>
                  </a:cubicBezTo>
                  <a:lnTo>
                    <a:pt x="1450668" y="687446"/>
                  </a:lnTo>
                  <a:cubicBezTo>
                    <a:pt x="1450677" y="687446"/>
                    <a:pt x="1450798" y="687446"/>
                    <a:pt x="1452489" y="687446"/>
                  </a:cubicBezTo>
                  <a:lnTo>
                    <a:pt x="1465246" y="687446"/>
                  </a:lnTo>
                  <a:cubicBezTo>
                    <a:pt x="1465246" y="687459"/>
                    <a:pt x="1465246" y="688018"/>
                    <a:pt x="1465246" y="713387"/>
                  </a:cubicBezTo>
                  <a:cubicBezTo>
                    <a:pt x="1465254" y="713387"/>
                    <a:pt x="1465376" y="713387"/>
                    <a:pt x="1467329" y="713387"/>
                  </a:cubicBezTo>
                  <a:lnTo>
                    <a:pt x="1481907" y="713387"/>
                  </a:lnTo>
                  <a:cubicBezTo>
                    <a:pt x="1481907" y="713398"/>
                    <a:pt x="1481907" y="713513"/>
                    <a:pt x="1481907" y="715008"/>
                  </a:cubicBezTo>
                  <a:lnTo>
                    <a:pt x="1481907" y="726358"/>
                  </a:lnTo>
                  <a:cubicBezTo>
                    <a:pt x="1481915" y="726358"/>
                    <a:pt x="1481988" y="726358"/>
                    <a:pt x="1482688" y="726358"/>
                  </a:cubicBezTo>
                  <a:lnTo>
                    <a:pt x="1488156" y="726358"/>
                  </a:lnTo>
                  <a:cubicBezTo>
                    <a:pt x="1488156" y="726350"/>
                    <a:pt x="1488156" y="726274"/>
                    <a:pt x="1488156" y="725547"/>
                  </a:cubicBezTo>
                  <a:lnTo>
                    <a:pt x="1488156" y="719872"/>
                  </a:lnTo>
                  <a:cubicBezTo>
                    <a:pt x="1488173" y="719872"/>
                    <a:pt x="1488912" y="719872"/>
                    <a:pt x="1519395" y="719872"/>
                  </a:cubicBezTo>
                  <a:cubicBezTo>
                    <a:pt x="1519395" y="719886"/>
                    <a:pt x="1519395" y="720449"/>
                    <a:pt x="1519395" y="743652"/>
                  </a:cubicBezTo>
                  <a:cubicBezTo>
                    <a:pt x="1519402" y="743652"/>
                    <a:pt x="1519483" y="743652"/>
                    <a:pt x="1520436" y="743652"/>
                  </a:cubicBezTo>
                  <a:lnTo>
                    <a:pt x="1527726" y="743652"/>
                  </a:lnTo>
                  <a:cubicBezTo>
                    <a:pt x="1527726" y="743659"/>
                    <a:pt x="1527726" y="743732"/>
                    <a:pt x="1527726" y="744733"/>
                  </a:cubicBezTo>
                  <a:lnTo>
                    <a:pt x="1527726" y="752299"/>
                  </a:lnTo>
                  <a:cubicBezTo>
                    <a:pt x="1527735" y="752299"/>
                    <a:pt x="1527810" y="752299"/>
                    <a:pt x="1528507" y="752299"/>
                  </a:cubicBezTo>
                  <a:lnTo>
                    <a:pt x="1533974" y="752299"/>
                  </a:lnTo>
                  <a:cubicBezTo>
                    <a:pt x="1533974" y="752292"/>
                    <a:pt x="1533974" y="752172"/>
                    <a:pt x="1533974" y="750137"/>
                  </a:cubicBezTo>
                  <a:lnTo>
                    <a:pt x="1533974" y="735005"/>
                  </a:lnTo>
                  <a:cubicBezTo>
                    <a:pt x="1533981" y="735005"/>
                    <a:pt x="1534061" y="735005"/>
                    <a:pt x="1535015" y="735005"/>
                  </a:cubicBezTo>
                  <a:lnTo>
                    <a:pt x="1542304" y="735005"/>
                  </a:lnTo>
                  <a:cubicBezTo>
                    <a:pt x="1542304" y="735013"/>
                    <a:pt x="1542304" y="735096"/>
                    <a:pt x="1542304" y="736086"/>
                  </a:cubicBezTo>
                  <a:lnTo>
                    <a:pt x="1542304" y="743652"/>
                  </a:lnTo>
                  <a:lnTo>
                    <a:pt x="1547771" y="741659"/>
                  </a:lnTo>
                  <a:cubicBezTo>
                    <a:pt x="1548552" y="741287"/>
                    <a:pt x="1548552" y="741085"/>
                    <a:pt x="1548552" y="740679"/>
                  </a:cubicBezTo>
                  <a:lnTo>
                    <a:pt x="1548552" y="735005"/>
                  </a:lnTo>
                  <a:cubicBezTo>
                    <a:pt x="1548570" y="735005"/>
                    <a:pt x="1549393" y="735005"/>
                    <a:pt x="1588123" y="735005"/>
                  </a:cubicBezTo>
                  <a:cubicBezTo>
                    <a:pt x="1588123" y="735019"/>
                    <a:pt x="1588123" y="735566"/>
                    <a:pt x="1588123" y="758784"/>
                  </a:cubicBezTo>
                  <a:cubicBezTo>
                    <a:pt x="1588131" y="758784"/>
                    <a:pt x="1588252" y="758784"/>
                    <a:pt x="1590205" y="758784"/>
                  </a:cubicBezTo>
                  <a:lnTo>
                    <a:pt x="1604783" y="758784"/>
                  </a:lnTo>
                  <a:cubicBezTo>
                    <a:pt x="1604783" y="758792"/>
                    <a:pt x="1604783" y="758874"/>
                    <a:pt x="1604783" y="759865"/>
                  </a:cubicBezTo>
                  <a:lnTo>
                    <a:pt x="1604783" y="767431"/>
                  </a:lnTo>
                  <a:cubicBezTo>
                    <a:pt x="1604793" y="767431"/>
                    <a:pt x="1604919" y="767431"/>
                    <a:pt x="1606606" y="767431"/>
                  </a:cubicBezTo>
                  <a:lnTo>
                    <a:pt x="1609462" y="767431"/>
                  </a:lnTo>
                  <a:lnTo>
                    <a:pt x="1609462" y="1121663"/>
                  </a:lnTo>
                  <a:lnTo>
                    <a:pt x="0" y="1121663"/>
                  </a:lnTo>
                  <a:lnTo>
                    <a:pt x="43213" y="1048827"/>
                  </a:lnTo>
                  <a:cubicBezTo>
                    <a:pt x="56785" y="1047723"/>
                    <a:pt x="70386" y="1046621"/>
                    <a:pt x="84500" y="1045519"/>
                  </a:cubicBezTo>
                  <a:cubicBezTo>
                    <a:pt x="84500" y="1033896"/>
                    <a:pt x="84500" y="1024598"/>
                    <a:pt x="84500" y="1012974"/>
                  </a:cubicBezTo>
                  <a:cubicBezTo>
                    <a:pt x="100534" y="1012974"/>
                    <a:pt x="116567" y="1012974"/>
                    <a:pt x="130311" y="1012974"/>
                  </a:cubicBezTo>
                  <a:cubicBezTo>
                    <a:pt x="130311" y="1006000"/>
                    <a:pt x="130311" y="1001351"/>
                    <a:pt x="130311" y="994377"/>
                  </a:cubicBezTo>
                  <a:cubicBezTo>
                    <a:pt x="162379" y="994377"/>
                    <a:pt x="194447" y="994377"/>
                    <a:pt x="226515" y="994377"/>
                  </a:cubicBezTo>
                  <a:cubicBezTo>
                    <a:pt x="226515" y="999026"/>
                    <a:pt x="226515" y="1001351"/>
                    <a:pt x="226515" y="1006000"/>
                  </a:cubicBezTo>
                  <a:cubicBezTo>
                    <a:pt x="247130" y="1006000"/>
                    <a:pt x="267744" y="1006000"/>
                    <a:pt x="288359" y="1006000"/>
                  </a:cubicBezTo>
                  <a:cubicBezTo>
                    <a:pt x="288359" y="1008325"/>
                    <a:pt x="288359" y="1010650"/>
                    <a:pt x="288359" y="1012974"/>
                  </a:cubicBezTo>
                  <a:cubicBezTo>
                    <a:pt x="292940" y="1012974"/>
                    <a:pt x="299812" y="1012974"/>
                    <a:pt x="306683" y="1012974"/>
                  </a:cubicBezTo>
                  <a:cubicBezTo>
                    <a:pt x="306683" y="1015299"/>
                    <a:pt x="306683" y="1017624"/>
                    <a:pt x="306683" y="1019948"/>
                  </a:cubicBezTo>
                  <a:cubicBezTo>
                    <a:pt x="311265" y="1019948"/>
                    <a:pt x="318136" y="1019948"/>
                    <a:pt x="322717" y="1019948"/>
                  </a:cubicBezTo>
                  <a:cubicBezTo>
                    <a:pt x="322717" y="985079"/>
                    <a:pt x="322717" y="950209"/>
                    <a:pt x="322717" y="915339"/>
                  </a:cubicBezTo>
                  <a:cubicBezTo>
                    <a:pt x="338751" y="910690"/>
                    <a:pt x="354786" y="906041"/>
                    <a:pt x="370819" y="901391"/>
                  </a:cubicBezTo>
                  <a:cubicBezTo>
                    <a:pt x="400597" y="901391"/>
                    <a:pt x="430373" y="901391"/>
                    <a:pt x="460150" y="901391"/>
                  </a:cubicBezTo>
                  <a:cubicBezTo>
                    <a:pt x="460150" y="845600"/>
                    <a:pt x="460150" y="789808"/>
                    <a:pt x="460150" y="734017"/>
                  </a:cubicBezTo>
                  <a:cubicBezTo>
                    <a:pt x="467022" y="729367"/>
                    <a:pt x="476184" y="727043"/>
                    <a:pt x="485346" y="722393"/>
                  </a:cubicBezTo>
                  <a:cubicBezTo>
                    <a:pt x="521995" y="717744"/>
                    <a:pt x="558644" y="710770"/>
                    <a:pt x="595293" y="703796"/>
                  </a:cubicBezTo>
                  <a:cubicBezTo>
                    <a:pt x="609037" y="708445"/>
                    <a:pt x="620489" y="713095"/>
                    <a:pt x="634232" y="715419"/>
                  </a:cubicBezTo>
                  <a:cubicBezTo>
                    <a:pt x="636523" y="717744"/>
                    <a:pt x="638814" y="720069"/>
                    <a:pt x="641104" y="722393"/>
                  </a:cubicBezTo>
                  <a:cubicBezTo>
                    <a:pt x="641104" y="827002"/>
                    <a:pt x="641104" y="931612"/>
                    <a:pt x="641104" y="1033896"/>
                  </a:cubicBezTo>
                  <a:cubicBezTo>
                    <a:pt x="645685" y="1033896"/>
                    <a:pt x="650266" y="1033896"/>
                    <a:pt x="657138" y="1033896"/>
                  </a:cubicBezTo>
                  <a:cubicBezTo>
                    <a:pt x="657138" y="992053"/>
                    <a:pt x="657138" y="950209"/>
                    <a:pt x="657138" y="908365"/>
                  </a:cubicBezTo>
                  <a:cubicBezTo>
                    <a:pt x="661719" y="908365"/>
                    <a:pt x="666300" y="908365"/>
                    <a:pt x="670881" y="908365"/>
                  </a:cubicBezTo>
                  <a:cubicBezTo>
                    <a:pt x="670881" y="903716"/>
                    <a:pt x="670881" y="901391"/>
                    <a:pt x="670881" y="896742"/>
                  </a:cubicBezTo>
                  <a:cubicBezTo>
                    <a:pt x="675462" y="894417"/>
                    <a:pt x="680043" y="892093"/>
                    <a:pt x="684624" y="889768"/>
                  </a:cubicBezTo>
                  <a:lnTo>
                    <a:pt x="696077" y="889768"/>
                  </a:lnTo>
                  <a:cubicBezTo>
                    <a:pt x="696077" y="885119"/>
                    <a:pt x="696077" y="882794"/>
                    <a:pt x="696077" y="878145"/>
                  </a:cubicBezTo>
                  <a:cubicBezTo>
                    <a:pt x="698368" y="875820"/>
                    <a:pt x="702949" y="873495"/>
                    <a:pt x="705239" y="871171"/>
                  </a:cubicBezTo>
                  <a:cubicBezTo>
                    <a:pt x="712111" y="871171"/>
                    <a:pt x="721274" y="871171"/>
                    <a:pt x="728146" y="871171"/>
                  </a:cubicBezTo>
                  <a:cubicBezTo>
                    <a:pt x="728146" y="882794"/>
                    <a:pt x="728146" y="896742"/>
                    <a:pt x="728146" y="908365"/>
                  </a:cubicBezTo>
                  <a:cubicBezTo>
                    <a:pt x="744180" y="908365"/>
                    <a:pt x="760213" y="908365"/>
                    <a:pt x="776247" y="908365"/>
                  </a:cubicBezTo>
                  <a:cubicBezTo>
                    <a:pt x="776247" y="952534"/>
                    <a:pt x="776247" y="994377"/>
                    <a:pt x="776247" y="1038546"/>
                  </a:cubicBezTo>
                  <a:cubicBezTo>
                    <a:pt x="783118" y="1038546"/>
                    <a:pt x="789990" y="1038546"/>
                    <a:pt x="794571" y="1038546"/>
                  </a:cubicBezTo>
                  <a:cubicBezTo>
                    <a:pt x="801443" y="1036221"/>
                    <a:pt x="806024" y="1033896"/>
                    <a:pt x="812895" y="1031572"/>
                  </a:cubicBezTo>
                  <a:cubicBezTo>
                    <a:pt x="812895" y="1026922"/>
                    <a:pt x="812895" y="1024598"/>
                    <a:pt x="812895" y="1022273"/>
                  </a:cubicBezTo>
                  <a:cubicBezTo>
                    <a:pt x="810605" y="1022273"/>
                    <a:pt x="808315" y="1019948"/>
                    <a:pt x="806024" y="1019948"/>
                  </a:cubicBezTo>
                  <a:cubicBezTo>
                    <a:pt x="806024" y="1017624"/>
                    <a:pt x="806024" y="1015299"/>
                    <a:pt x="806024" y="1012974"/>
                  </a:cubicBezTo>
                  <a:cubicBezTo>
                    <a:pt x="808315" y="1010650"/>
                    <a:pt x="810605" y="1010650"/>
                    <a:pt x="812895" y="1008325"/>
                  </a:cubicBezTo>
                  <a:cubicBezTo>
                    <a:pt x="812895" y="992053"/>
                    <a:pt x="812895" y="973455"/>
                    <a:pt x="812895" y="957183"/>
                  </a:cubicBezTo>
                  <a:cubicBezTo>
                    <a:pt x="810605" y="957183"/>
                    <a:pt x="808315" y="954858"/>
                    <a:pt x="806024" y="954858"/>
                  </a:cubicBezTo>
                  <a:cubicBezTo>
                    <a:pt x="806024" y="952534"/>
                    <a:pt x="806024" y="950209"/>
                    <a:pt x="806024" y="947884"/>
                  </a:cubicBezTo>
                  <a:cubicBezTo>
                    <a:pt x="808315" y="945560"/>
                    <a:pt x="810605" y="945560"/>
                    <a:pt x="812895" y="943235"/>
                  </a:cubicBezTo>
                  <a:lnTo>
                    <a:pt x="817477" y="938586"/>
                  </a:lnTo>
                  <a:lnTo>
                    <a:pt x="817477" y="929287"/>
                  </a:lnTo>
                  <a:cubicBezTo>
                    <a:pt x="815186" y="929287"/>
                    <a:pt x="815186" y="929287"/>
                    <a:pt x="812895" y="929287"/>
                  </a:cubicBezTo>
                  <a:cubicBezTo>
                    <a:pt x="812895" y="926962"/>
                    <a:pt x="812895" y="924638"/>
                    <a:pt x="812895" y="922313"/>
                  </a:cubicBezTo>
                  <a:cubicBezTo>
                    <a:pt x="815186" y="922313"/>
                    <a:pt x="817477" y="919988"/>
                    <a:pt x="819767" y="917664"/>
                  </a:cubicBezTo>
                  <a:cubicBezTo>
                    <a:pt x="822057" y="889768"/>
                    <a:pt x="828929" y="866522"/>
                    <a:pt x="856416" y="852574"/>
                  </a:cubicBezTo>
                  <a:cubicBezTo>
                    <a:pt x="854125" y="852574"/>
                    <a:pt x="854125" y="850249"/>
                    <a:pt x="851835" y="850249"/>
                  </a:cubicBezTo>
                  <a:cubicBezTo>
                    <a:pt x="851835" y="847924"/>
                    <a:pt x="851835" y="845600"/>
                    <a:pt x="851835" y="843275"/>
                  </a:cubicBezTo>
                  <a:cubicBezTo>
                    <a:pt x="854125" y="843275"/>
                    <a:pt x="856416" y="840950"/>
                    <a:pt x="858706" y="840950"/>
                  </a:cubicBezTo>
                  <a:cubicBezTo>
                    <a:pt x="858706" y="836301"/>
                    <a:pt x="858706" y="833976"/>
                    <a:pt x="858706" y="831652"/>
                  </a:cubicBezTo>
                  <a:cubicBezTo>
                    <a:pt x="860997" y="831652"/>
                    <a:pt x="860997" y="831652"/>
                    <a:pt x="863288" y="831652"/>
                  </a:cubicBezTo>
                  <a:cubicBezTo>
                    <a:pt x="863288" y="824678"/>
                    <a:pt x="863288" y="817704"/>
                    <a:pt x="863288" y="810730"/>
                  </a:cubicBezTo>
                  <a:cubicBezTo>
                    <a:pt x="860997" y="810730"/>
                    <a:pt x="860997" y="810730"/>
                    <a:pt x="858706" y="810730"/>
                  </a:cubicBezTo>
                  <a:cubicBezTo>
                    <a:pt x="858706" y="808405"/>
                    <a:pt x="858706" y="808405"/>
                    <a:pt x="858706" y="806081"/>
                  </a:cubicBezTo>
                  <a:lnTo>
                    <a:pt x="863288" y="803756"/>
                  </a:lnTo>
                  <a:cubicBezTo>
                    <a:pt x="867868" y="799107"/>
                    <a:pt x="870159" y="794457"/>
                    <a:pt x="874740" y="787483"/>
                  </a:cubicBezTo>
                  <a:cubicBezTo>
                    <a:pt x="877030" y="782834"/>
                    <a:pt x="877030" y="780510"/>
                    <a:pt x="877030" y="778185"/>
                  </a:cubicBezTo>
                  <a:cubicBezTo>
                    <a:pt x="872450" y="771211"/>
                    <a:pt x="872450" y="759588"/>
                    <a:pt x="877030" y="752614"/>
                  </a:cubicBezTo>
                  <a:cubicBezTo>
                    <a:pt x="877032" y="752611"/>
                    <a:pt x="877047" y="752565"/>
                    <a:pt x="877317" y="751742"/>
                  </a:cubicBezTo>
                  <a:lnTo>
                    <a:pt x="879321" y="745640"/>
                  </a:lnTo>
                  <a:cubicBezTo>
                    <a:pt x="879322" y="745643"/>
                    <a:pt x="879338" y="745689"/>
                    <a:pt x="879607" y="746512"/>
                  </a:cubicBezTo>
                  <a:lnTo>
                    <a:pt x="881612" y="752614"/>
                  </a:lnTo>
                  <a:cubicBezTo>
                    <a:pt x="886192" y="759588"/>
                    <a:pt x="888483" y="771211"/>
                    <a:pt x="883902" y="778185"/>
                  </a:cubicBezTo>
                  <a:cubicBezTo>
                    <a:pt x="883902" y="780510"/>
                    <a:pt x="883902" y="782834"/>
                    <a:pt x="883902" y="785159"/>
                  </a:cubicBezTo>
                  <a:cubicBezTo>
                    <a:pt x="888483" y="792133"/>
                    <a:pt x="893064" y="799107"/>
                    <a:pt x="895356" y="803756"/>
                  </a:cubicBezTo>
                  <a:cubicBezTo>
                    <a:pt x="897647" y="803756"/>
                    <a:pt x="897647" y="806081"/>
                    <a:pt x="899937" y="806081"/>
                  </a:cubicBezTo>
                  <a:cubicBezTo>
                    <a:pt x="899937" y="808405"/>
                    <a:pt x="899937" y="808405"/>
                    <a:pt x="899937" y="810730"/>
                  </a:cubicBezTo>
                  <a:cubicBezTo>
                    <a:pt x="897647" y="817704"/>
                    <a:pt x="897647" y="824678"/>
                    <a:pt x="897647" y="831652"/>
                  </a:cubicBezTo>
                  <a:cubicBezTo>
                    <a:pt x="902227" y="833976"/>
                    <a:pt x="902227" y="836301"/>
                    <a:pt x="902227" y="840950"/>
                  </a:cubicBezTo>
                  <a:lnTo>
                    <a:pt x="906809" y="843275"/>
                  </a:lnTo>
                  <a:cubicBezTo>
                    <a:pt x="906809" y="845600"/>
                    <a:pt x="906809" y="847924"/>
                    <a:pt x="906809" y="850249"/>
                  </a:cubicBezTo>
                  <a:cubicBezTo>
                    <a:pt x="904518" y="852574"/>
                    <a:pt x="904518" y="852574"/>
                    <a:pt x="902227" y="852574"/>
                  </a:cubicBezTo>
                  <a:cubicBezTo>
                    <a:pt x="915970" y="859548"/>
                    <a:pt x="923988" y="868847"/>
                    <a:pt x="929142" y="879889"/>
                  </a:cubicBezTo>
                  <a:lnTo>
                    <a:pt x="938277" y="915339"/>
                  </a:lnTo>
                  <a:lnTo>
                    <a:pt x="970944" y="915339"/>
                  </a:lnTo>
                  <a:lnTo>
                    <a:pt x="970944" y="886329"/>
                  </a:lnTo>
                  <a:lnTo>
                    <a:pt x="965411" y="886329"/>
                  </a:lnTo>
                  <a:cubicBezTo>
                    <a:pt x="965411" y="886306"/>
                    <a:pt x="965411" y="884414"/>
                    <a:pt x="965411" y="724196"/>
                  </a:cubicBezTo>
                  <a:cubicBezTo>
                    <a:pt x="965423" y="724196"/>
                    <a:pt x="965907" y="724196"/>
                    <a:pt x="986238" y="724196"/>
                  </a:cubicBezTo>
                  <a:cubicBezTo>
                    <a:pt x="986242" y="724190"/>
                    <a:pt x="986280" y="724108"/>
                    <a:pt x="986759" y="723115"/>
                  </a:cubicBezTo>
                  <a:lnTo>
                    <a:pt x="990403" y="715549"/>
                  </a:lnTo>
                  <a:cubicBezTo>
                    <a:pt x="990412" y="715550"/>
                    <a:pt x="990528" y="715568"/>
                    <a:pt x="992226" y="715819"/>
                  </a:cubicBezTo>
                  <a:lnTo>
                    <a:pt x="1004982" y="717710"/>
                  </a:lnTo>
                  <a:cubicBezTo>
                    <a:pt x="1004985" y="717720"/>
                    <a:pt x="1005024" y="717821"/>
                    <a:pt x="1005502" y="719062"/>
                  </a:cubicBezTo>
                  <a:lnTo>
                    <a:pt x="1009146" y="728519"/>
                  </a:lnTo>
                  <a:cubicBezTo>
                    <a:pt x="1009161" y="728520"/>
                    <a:pt x="1009773" y="728570"/>
                    <a:pt x="1036221" y="730681"/>
                  </a:cubicBezTo>
                  <a:cubicBezTo>
                    <a:pt x="1036221" y="730661"/>
                    <a:pt x="1036221" y="729131"/>
                    <a:pt x="1036221" y="607460"/>
                  </a:cubicBezTo>
                  <a:cubicBezTo>
                    <a:pt x="1036230" y="607460"/>
                    <a:pt x="1036353" y="607460"/>
                    <a:pt x="1038304" y="607460"/>
                  </a:cubicBezTo>
                  <a:lnTo>
                    <a:pt x="1052883" y="607460"/>
                  </a:lnTo>
                  <a:cubicBezTo>
                    <a:pt x="1052883" y="607438"/>
                    <a:pt x="1052883" y="605724"/>
                    <a:pt x="1052883" y="471268"/>
                  </a:cubicBezTo>
                  <a:cubicBezTo>
                    <a:pt x="1052891" y="471268"/>
                    <a:pt x="1053002" y="471268"/>
                    <a:pt x="1054704" y="471268"/>
                  </a:cubicBezTo>
                  <a:lnTo>
                    <a:pt x="1067461" y="471268"/>
                  </a:lnTo>
                  <a:cubicBezTo>
                    <a:pt x="1067461" y="471251"/>
                    <a:pt x="1067461" y="469845"/>
                    <a:pt x="1067461" y="356694"/>
                  </a:cubicBezTo>
                  <a:cubicBezTo>
                    <a:pt x="1071626" y="354532"/>
                    <a:pt x="1071626" y="354532"/>
                    <a:pt x="1071626" y="328590"/>
                  </a:cubicBezTo>
                  <a:cubicBezTo>
                    <a:pt x="1071633" y="328590"/>
                    <a:pt x="1071756" y="328590"/>
                    <a:pt x="1073709" y="328590"/>
                  </a:cubicBezTo>
                  <a:lnTo>
                    <a:pt x="1088288" y="328590"/>
                  </a:lnTo>
                  <a:cubicBezTo>
                    <a:pt x="1088299" y="328567"/>
                    <a:pt x="1088922" y="327200"/>
                    <a:pt x="1125775" y="246444"/>
                  </a:cubicBezTo>
                  <a:cubicBezTo>
                    <a:pt x="1125775" y="246430"/>
                    <a:pt x="1125810" y="244478"/>
                    <a:pt x="11299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ECBC554-5F99-45C1-AEE0-CA0DC0DCC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6044" y="5840773"/>
              <a:ext cx="4475956" cy="1039515"/>
            </a:xfrm>
            <a:custGeom>
              <a:avLst/>
              <a:gdLst>
                <a:gd name="connsiteX0" fmla="*/ 1569801 w 4475956"/>
                <a:gd name="connsiteY0" fmla="*/ 0 h 1039515"/>
                <a:gd name="connsiteX1" fmla="*/ 1573966 w 4475956"/>
                <a:gd name="connsiteY1" fmla="*/ 17294 h 1039515"/>
                <a:gd name="connsiteX2" fmla="*/ 1576049 w 4475956"/>
                <a:gd name="connsiteY2" fmla="*/ 75662 h 1039515"/>
                <a:gd name="connsiteX3" fmla="*/ 1578131 w 4475956"/>
                <a:gd name="connsiteY3" fmla="*/ 138354 h 1039515"/>
                <a:gd name="connsiteX4" fmla="*/ 1584379 w 4475956"/>
                <a:gd name="connsiteY4" fmla="*/ 144840 h 1039515"/>
                <a:gd name="connsiteX5" fmla="*/ 1582297 w 4475956"/>
                <a:gd name="connsiteY5" fmla="*/ 151324 h 1039515"/>
                <a:gd name="connsiteX6" fmla="*/ 1582297 w 4475956"/>
                <a:gd name="connsiteY6" fmla="*/ 229148 h 1039515"/>
                <a:gd name="connsiteX7" fmla="*/ 1584379 w 4475956"/>
                <a:gd name="connsiteY7" fmla="*/ 233472 h 1039515"/>
                <a:gd name="connsiteX8" fmla="*/ 1584379 w 4475956"/>
                <a:gd name="connsiteY8" fmla="*/ 255090 h 1039515"/>
                <a:gd name="connsiteX9" fmla="*/ 1598957 w 4475956"/>
                <a:gd name="connsiteY9" fmla="*/ 255090 h 1039515"/>
                <a:gd name="connsiteX10" fmla="*/ 1598957 w 4475956"/>
                <a:gd name="connsiteY10" fmla="*/ 272384 h 1039515"/>
                <a:gd name="connsiteX11" fmla="*/ 1607289 w 4475956"/>
                <a:gd name="connsiteY11" fmla="*/ 296163 h 1039515"/>
                <a:gd name="connsiteX12" fmla="*/ 1601041 w 4475956"/>
                <a:gd name="connsiteY12" fmla="*/ 300487 h 1039515"/>
                <a:gd name="connsiteX13" fmla="*/ 1588544 w 4475956"/>
                <a:gd name="connsiteY13" fmla="*/ 322105 h 1039515"/>
                <a:gd name="connsiteX14" fmla="*/ 1596875 w 4475956"/>
                <a:gd name="connsiteY14" fmla="*/ 575033 h 1039515"/>
                <a:gd name="connsiteX15" fmla="*/ 1663520 w 4475956"/>
                <a:gd name="connsiteY15" fmla="*/ 575033 h 1039515"/>
                <a:gd name="connsiteX16" fmla="*/ 1663520 w 4475956"/>
                <a:gd name="connsiteY16" fmla="*/ 650695 h 1039515"/>
                <a:gd name="connsiteX17" fmla="*/ 1671851 w 4475956"/>
                <a:gd name="connsiteY17" fmla="*/ 650695 h 1039515"/>
                <a:gd name="connsiteX18" fmla="*/ 1673933 w 4475956"/>
                <a:gd name="connsiteY18" fmla="*/ 644210 h 1039515"/>
                <a:gd name="connsiteX19" fmla="*/ 1680181 w 4475956"/>
                <a:gd name="connsiteY19" fmla="*/ 644210 h 1039515"/>
                <a:gd name="connsiteX20" fmla="*/ 1682265 w 4475956"/>
                <a:gd name="connsiteY20" fmla="*/ 652857 h 1039515"/>
                <a:gd name="connsiteX21" fmla="*/ 1694761 w 4475956"/>
                <a:gd name="connsiteY21" fmla="*/ 652857 h 1039515"/>
                <a:gd name="connsiteX22" fmla="*/ 1694761 w 4475956"/>
                <a:gd name="connsiteY22" fmla="*/ 646371 h 1039515"/>
                <a:gd name="connsiteX23" fmla="*/ 1717668 w 4475956"/>
                <a:gd name="connsiteY23" fmla="*/ 646371 h 1039515"/>
                <a:gd name="connsiteX24" fmla="*/ 1717668 w 4475956"/>
                <a:gd name="connsiteY24" fmla="*/ 652857 h 1039515"/>
                <a:gd name="connsiteX25" fmla="*/ 1738495 w 4475956"/>
                <a:gd name="connsiteY25" fmla="*/ 652857 h 1039515"/>
                <a:gd name="connsiteX26" fmla="*/ 1738495 w 4475956"/>
                <a:gd name="connsiteY26" fmla="*/ 698254 h 1039515"/>
                <a:gd name="connsiteX27" fmla="*/ 1753074 w 4475956"/>
                <a:gd name="connsiteY27" fmla="*/ 698254 h 1039515"/>
                <a:gd name="connsiteX28" fmla="*/ 1753074 w 4475956"/>
                <a:gd name="connsiteY28" fmla="*/ 685283 h 1039515"/>
                <a:gd name="connsiteX29" fmla="*/ 1769735 w 4475956"/>
                <a:gd name="connsiteY29" fmla="*/ 685283 h 1039515"/>
                <a:gd name="connsiteX30" fmla="*/ 1769735 w 4475956"/>
                <a:gd name="connsiteY30" fmla="*/ 505856 h 1039515"/>
                <a:gd name="connsiteX31" fmla="*/ 1775983 w 4475956"/>
                <a:gd name="connsiteY31" fmla="*/ 499370 h 1039515"/>
                <a:gd name="connsiteX32" fmla="*/ 1850959 w 4475956"/>
                <a:gd name="connsiteY32" fmla="*/ 499370 h 1039515"/>
                <a:gd name="connsiteX33" fmla="*/ 1850959 w 4475956"/>
                <a:gd name="connsiteY33" fmla="*/ 508018 h 1039515"/>
                <a:gd name="connsiteX34" fmla="*/ 1861371 w 4475956"/>
                <a:gd name="connsiteY34" fmla="*/ 508018 h 1039515"/>
                <a:gd name="connsiteX35" fmla="*/ 1861371 w 4475956"/>
                <a:gd name="connsiteY35" fmla="*/ 622592 h 1039515"/>
                <a:gd name="connsiteX36" fmla="*/ 1884280 w 4475956"/>
                <a:gd name="connsiteY36" fmla="*/ 622592 h 1039515"/>
                <a:gd name="connsiteX37" fmla="*/ 1884280 w 4475956"/>
                <a:gd name="connsiteY37" fmla="*/ 555577 h 1039515"/>
                <a:gd name="connsiteX38" fmla="*/ 1911356 w 4475956"/>
                <a:gd name="connsiteY38" fmla="*/ 555577 h 1039515"/>
                <a:gd name="connsiteX39" fmla="*/ 1915519 w 4475956"/>
                <a:gd name="connsiteY39" fmla="*/ 551253 h 1039515"/>
                <a:gd name="connsiteX40" fmla="*/ 1923851 w 4475956"/>
                <a:gd name="connsiteY40" fmla="*/ 551253 h 1039515"/>
                <a:gd name="connsiteX41" fmla="*/ 1928015 w 4475956"/>
                <a:gd name="connsiteY41" fmla="*/ 555577 h 1039515"/>
                <a:gd name="connsiteX42" fmla="*/ 1950925 w 4475956"/>
                <a:gd name="connsiteY42" fmla="*/ 555577 h 1039515"/>
                <a:gd name="connsiteX43" fmla="*/ 1950925 w 4475956"/>
                <a:gd name="connsiteY43" fmla="*/ 438841 h 1039515"/>
                <a:gd name="connsiteX44" fmla="*/ 2009239 w 4475956"/>
                <a:gd name="connsiteY44" fmla="*/ 428032 h 1039515"/>
                <a:gd name="connsiteX45" fmla="*/ 2009239 w 4475956"/>
                <a:gd name="connsiteY45" fmla="*/ 429113 h 1039515"/>
                <a:gd name="connsiteX46" fmla="*/ 2009239 w 4475956"/>
                <a:gd name="connsiteY46" fmla="*/ 436679 h 1039515"/>
                <a:gd name="connsiteX47" fmla="*/ 2036313 w 4475956"/>
                <a:gd name="connsiteY47" fmla="*/ 436679 h 1039515"/>
                <a:gd name="connsiteX48" fmla="*/ 2036313 w 4475956"/>
                <a:gd name="connsiteY48" fmla="*/ 691769 h 1039515"/>
                <a:gd name="connsiteX49" fmla="*/ 2059223 w 4475956"/>
                <a:gd name="connsiteY49" fmla="*/ 691769 h 1039515"/>
                <a:gd name="connsiteX50" fmla="*/ 2059223 w 4475956"/>
                <a:gd name="connsiteY50" fmla="*/ 687445 h 1039515"/>
                <a:gd name="connsiteX51" fmla="*/ 2071719 w 4475956"/>
                <a:gd name="connsiteY51" fmla="*/ 687445 h 1039515"/>
                <a:gd name="connsiteX52" fmla="*/ 2071719 w 4475956"/>
                <a:gd name="connsiteY52" fmla="*/ 691769 h 1039515"/>
                <a:gd name="connsiteX53" fmla="*/ 2096710 w 4475956"/>
                <a:gd name="connsiteY53" fmla="*/ 691769 h 1039515"/>
                <a:gd name="connsiteX54" fmla="*/ 2096710 w 4475956"/>
                <a:gd name="connsiteY54" fmla="*/ 678798 h 1039515"/>
                <a:gd name="connsiteX55" fmla="*/ 2125867 w 4475956"/>
                <a:gd name="connsiteY55" fmla="*/ 678798 h 1039515"/>
                <a:gd name="connsiteX56" fmla="*/ 2138363 w 4475956"/>
                <a:gd name="connsiteY56" fmla="*/ 674474 h 1039515"/>
                <a:gd name="connsiteX57" fmla="*/ 2159190 w 4475956"/>
                <a:gd name="connsiteY57" fmla="*/ 678798 h 1039515"/>
                <a:gd name="connsiteX58" fmla="*/ 2159190 w 4475956"/>
                <a:gd name="connsiteY58" fmla="*/ 661504 h 1039515"/>
                <a:gd name="connsiteX59" fmla="*/ 2167521 w 4475956"/>
                <a:gd name="connsiteY59" fmla="*/ 661504 h 1039515"/>
                <a:gd name="connsiteX60" fmla="*/ 2167521 w 4475956"/>
                <a:gd name="connsiteY60" fmla="*/ 648533 h 1039515"/>
                <a:gd name="connsiteX61" fmla="*/ 2225834 w 4475956"/>
                <a:gd name="connsiteY61" fmla="*/ 648533 h 1039515"/>
                <a:gd name="connsiteX62" fmla="*/ 2225834 w 4475956"/>
                <a:gd name="connsiteY62" fmla="*/ 618268 h 1039515"/>
                <a:gd name="connsiteX63" fmla="*/ 2244577 w 4475956"/>
                <a:gd name="connsiteY63" fmla="*/ 618268 h 1039515"/>
                <a:gd name="connsiteX64" fmla="*/ 2244577 w 4475956"/>
                <a:gd name="connsiteY64" fmla="*/ 611783 h 1039515"/>
                <a:gd name="connsiteX65" fmla="*/ 2257073 w 4475956"/>
                <a:gd name="connsiteY65" fmla="*/ 611783 h 1039515"/>
                <a:gd name="connsiteX66" fmla="*/ 2257073 w 4475956"/>
                <a:gd name="connsiteY66" fmla="*/ 618268 h 1039515"/>
                <a:gd name="connsiteX67" fmla="*/ 2273734 w 4475956"/>
                <a:gd name="connsiteY67" fmla="*/ 618268 h 1039515"/>
                <a:gd name="connsiteX68" fmla="*/ 2273734 w 4475956"/>
                <a:gd name="connsiteY68" fmla="*/ 667989 h 1039515"/>
                <a:gd name="connsiteX69" fmla="*/ 2307057 w 4475956"/>
                <a:gd name="connsiteY69" fmla="*/ 667989 h 1039515"/>
                <a:gd name="connsiteX70" fmla="*/ 2307057 w 4475956"/>
                <a:gd name="connsiteY70" fmla="*/ 642048 h 1039515"/>
                <a:gd name="connsiteX71" fmla="*/ 2346627 w 4475956"/>
                <a:gd name="connsiteY71" fmla="*/ 642048 h 1039515"/>
                <a:gd name="connsiteX72" fmla="*/ 2346627 w 4475956"/>
                <a:gd name="connsiteY72" fmla="*/ 611783 h 1039515"/>
                <a:gd name="connsiteX73" fmla="*/ 2396611 w 4475956"/>
                <a:gd name="connsiteY73" fmla="*/ 611783 h 1039515"/>
                <a:gd name="connsiteX74" fmla="*/ 2396611 w 4475956"/>
                <a:gd name="connsiteY74" fmla="*/ 722939 h 1039515"/>
                <a:gd name="connsiteX75" fmla="*/ 2396611 w 4475956"/>
                <a:gd name="connsiteY75" fmla="*/ 736718 h 1039515"/>
                <a:gd name="connsiteX76" fmla="*/ 2464305 w 4475956"/>
                <a:gd name="connsiteY76" fmla="*/ 736718 h 1039515"/>
                <a:gd name="connsiteX77" fmla="*/ 2464305 w 4475956"/>
                <a:gd name="connsiteY77" fmla="*/ 842490 h 1039515"/>
                <a:gd name="connsiteX78" fmla="*/ 2464305 w 4475956"/>
                <a:gd name="connsiteY78" fmla="*/ 865737 h 1039515"/>
                <a:gd name="connsiteX79" fmla="*/ 2479678 w 4475956"/>
                <a:gd name="connsiteY79" fmla="*/ 865737 h 1039515"/>
                <a:gd name="connsiteX80" fmla="*/ 2479678 w 4475956"/>
                <a:gd name="connsiteY80" fmla="*/ 864575 h 1039515"/>
                <a:gd name="connsiteX81" fmla="*/ 2479678 w 4475956"/>
                <a:gd name="connsiteY81" fmla="*/ 856439 h 1039515"/>
                <a:gd name="connsiteX82" fmla="*/ 2525489 w 4475956"/>
                <a:gd name="connsiteY82" fmla="*/ 856439 h 1039515"/>
                <a:gd name="connsiteX83" fmla="*/ 2525489 w 4475956"/>
                <a:gd name="connsiteY83" fmla="*/ 877360 h 1039515"/>
                <a:gd name="connsiteX84" fmla="*/ 2527778 w 4475956"/>
                <a:gd name="connsiteY84" fmla="*/ 878523 h 1039515"/>
                <a:gd name="connsiteX85" fmla="*/ 2543813 w 4475956"/>
                <a:gd name="connsiteY85" fmla="*/ 886659 h 1039515"/>
                <a:gd name="connsiteX86" fmla="*/ 2543813 w 4475956"/>
                <a:gd name="connsiteY86" fmla="*/ 916879 h 1039515"/>
                <a:gd name="connsiteX87" fmla="*/ 2545245 w 4475956"/>
                <a:gd name="connsiteY87" fmla="*/ 917461 h 1039515"/>
                <a:gd name="connsiteX88" fmla="*/ 2555266 w 4475956"/>
                <a:gd name="connsiteY88" fmla="*/ 921529 h 1039515"/>
                <a:gd name="connsiteX89" fmla="*/ 2555266 w 4475956"/>
                <a:gd name="connsiteY89" fmla="*/ 920367 h 1039515"/>
                <a:gd name="connsiteX90" fmla="*/ 2555266 w 4475956"/>
                <a:gd name="connsiteY90" fmla="*/ 912230 h 1039515"/>
                <a:gd name="connsiteX91" fmla="*/ 2556411 w 4475956"/>
                <a:gd name="connsiteY91" fmla="*/ 912230 h 1039515"/>
                <a:gd name="connsiteX92" fmla="*/ 2564428 w 4475956"/>
                <a:gd name="connsiteY92" fmla="*/ 912230 h 1039515"/>
                <a:gd name="connsiteX93" fmla="*/ 2564428 w 4475956"/>
                <a:gd name="connsiteY93" fmla="*/ 911358 h 1039515"/>
                <a:gd name="connsiteX94" fmla="*/ 2564428 w 4475956"/>
                <a:gd name="connsiteY94" fmla="*/ 905256 h 1039515"/>
                <a:gd name="connsiteX95" fmla="*/ 2563283 w 4475956"/>
                <a:gd name="connsiteY95" fmla="*/ 905256 h 1039515"/>
                <a:gd name="connsiteX96" fmla="*/ 2555266 w 4475956"/>
                <a:gd name="connsiteY96" fmla="*/ 905256 h 1039515"/>
                <a:gd name="connsiteX97" fmla="*/ 2555266 w 4475956"/>
                <a:gd name="connsiteY97" fmla="*/ 904094 h 1039515"/>
                <a:gd name="connsiteX98" fmla="*/ 2555266 w 4475956"/>
                <a:gd name="connsiteY98" fmla="*/ 895958 h 1039515"/>
                <a:gd name="connsiteX99" fmla="*/ 2556411 w 4475956"/>
                <a:gd name="connsiteY99" fmla="*/ 895958 h 1039515"/>
                <a:gd name="connsiteX100" fmla="*/ 2564428 w 4475956"/>
                <a:gd name="connsiteY100" fmla="*/ 895958 h 1039515"/>
                <a:gd name="connsiteX101" fmla="*/ 2564428 w 4475956"/>
                <a:gd name="connsiteY101" fmla="*/ 894795 h 1039515"/>
                <a:gd name="connsiteX102" fmla="*/ 2564428 w 4475956"/>
                <a:gd name="connsiteY102" fmla="*/ 886659 h 1039515"/>
                <a:gd name="connsiteX103" fmla="*/ 2563283 w 4475956"/>
                <a:gd name="connsiteY103" fmla="*/ 886659 h 1039515"/>
                <a:gd name="connsiteX104" fmla="*/ 2555266 w 4475956"/>
                <a:gd name="connsiteY104" fmla="*/ 886659 h 1039515"/>
                <a:gd name="connsiteX105" fmla="*/ 2555266 w 4475956"/>
                <a:gd name="connsiteY105" fmla="*/ 885497 h 1039515"/>
                <a:gd name="connsiteX106" fmla="*/ 2555266 w 4475956"/>
                <a:gd name="connsiteY106" fmla="*/ 877360 h 1039515"/>
                <a:gd name="connsiteX107" fmla="*/ 2556411 w 4475956"/>
                <a:gd name="connsiteY107" fmla="*/ 877360 h 1039515"/>
                <a:gd name="connsiteX108" fmla="*/ 2564428 w 4475956"/>
                <a:gd name="connsiteY108" fmla="*/ 877360 h 1039515"/>
                <a:gd name="connsiteX109" fmla="*/ 2564428 w 4475956"/>
                <a:gd name="connsiteY109" fmla="*/ 876489 h 1039515"/>
                <a:gd name="connsiteX110" fmla="*/ 2564428 w 4475956"/>
                <a:gd name="connsiteY110" fmla="*/ 870387 h 1039515"/>
                <a:gd name="connsiteX111" fmla="*/ 2563283 w 4475956"/>
                <a:gd name="connsiteY111" fmla="*/ 870387 h 1039515"/>
                <a:gd name="connsiteX112" fmla="*/ 2555266 w 4475956"/>
                <a:gd name="connsiteY112" fmla="*/ 870387 h 1039515"/>
                <a:gd name="connsiteX113" fmla="*/ 2555266 w 4475956"/>
                <a:gd name="connsiteY113" fmla="*/ 869224 h 1039515"/>
                <a:gd name="connsiteX114" fmla="*/ 2555266 w 4475956"/>
                <a:gd name="connsiteY114" fmla="*/ 861088 h 1039515"/>
                <a:gd name="connsiteX115" fmla="*/ 2556411 w 4475956"/>
                <a:gd name="connsiteY115" fmla="*/ 861088 h 1039515"/>
                <a:gd name="connsiteX116" fmla="*/ 2564428 w 4475956"/>
                <a:gd name="connsiteY116" fmla="*/ 861088 h 1039515"/>
                <a:gd name="connsiteX117" fmla="*/ 2564428 w 4475956"/>
                <a:gd name="connsiteY117" fmla="*/ 859926 h 1039515"/>
                <a:gd name="connsiteX118" fmla="*/ 2564428 w 4475956"/>
                <a:gd name="connsiteY118" fmla="*/ 851789 h 1039515"/>
                <a:gd name="connsiteX119" fmla="*/ 2563283 w 4475956"/>
                <a:gd name="connsiteY119" fmla="*/ 851789 h 1039515"/>
                <a:gd name="connsiteX120" fmla="*/ 2555266 w 4475956"/>
                <a:gd name="connsiteY120" fmla="*/ 851789 h 1039515"/>
                <a:gd name="connsiteX121" fmla="*/ 2555266 w 4475956"/>
                <a:gd name="connsiteY121" fmla="*/ 850918 h 1039515"/>
                <a:gd name="connsiteX122" fmla="*/ 2555266 w 4475956"/>
                <a:gd name="connsiteY122" fmla="*/ 844815 h 1039515"/>
                <a:gd name="connsiteX123" fmla="*/ 2556411 w 4475956"/>
                <a:gd name="connsiteY123" fmla="*/ 844815 h 1039515"/>
                <a:gd name="connsiteX124" fmla="*/ 2564428 w 4475956"/>
                <a:gd name="connsiteY124" fmla="*/ 844815 h 1039515"/>
                <a:gd name="connsiteX125" fmla="*/ 2564428 w 4475956"/>
                <a:gd name="connsiteY125" fmla="*/ 843653 h 1039515"/>
                <a:gd name="connsiteX126" fmla="*/ 2564428 w 4475956"/>
                <a:gd name="connsiteY126" fmla="*/ 835517 h 1039515"/>
                <a:gd name="connsiteX127" fmla="*/ 2563283 w 4475956"/>
                <a:gd name="connsiteY127" fmla="*/ 835517 h 1039515"/>
                <a:gd name="connsiteX128" fmla="*/ 2555266 w 4475956"/>
                <a:gd name="connsiteY128" fmla="*/ 835517 h 1039515"/>
                <a:gd name="connsiteX129" fmla="*/ 2555266 w 4475956"/>
                <a:gd name="connsiteY129" fmla="*/ 834355 h 1039515"/>
                <a:gd name="connsiteX130" fmla="*/ 2555266 w 4475956"/>
                <a:gd name="connsiteY130" fmla="*/ 826218 h 1039515"/>
                <a:gd name="connsiteX131" fmla="*/ 2556411 w 4475956"/>
                <a:gd name="connsiteY131" fmla="*/ 826218 h 1039515"/>
                <a:gd name="connsiteX132" fmla="*/ 2564428 w 4475956"/>
                <a:gd name="connsiteY132" fmla="*/ 826218 h 1039515"/>
                <a:gd name="connsiteX133" fmla="*/ 2564428 w 4475956"/>
                <a:gd name="connsiteY133" fmla="*/ 825056 h 1039515"/>
                <a:gd name="connsiteX134" fmla="*/ 2564428 w 4475956"/>
                <a:gd name="connsiteY134" fmla="*/ 816920 h 1039515"/>
                <a:gd name="connsiteX135" fmla="*/ 2563283 w 4475956"/>
                <a:gd name="connsiteY135" fmla="*/ 816920 h 1039515"/>
                <a:gd name="connsiteX136" fmla="*/ 2555266 w 4475956"/>
                <a:gd name="connsiteY136" fmla="*/ 816920 h 1039515"/>
                <a:gd name="connsiteX137" fmla="*/ 2555266 w 4475956"/>
                <a:gd name="connsiteY137" fmla="*/ 816048 h 1039515"/>
                <a:gd name="connsiteX138" fmla="*/ 2555266 w 4475956"/>
                <a:gd name="connsiteY138" fmla="*/ 809946 h 1039515"/>
                <a:gd name="connsiteX139" fmla="*/ 2556411 w 4475956"/>
                <a:gd name="connsiteY139" fmla="*/ 809946 h 1039515"/>
                <a:gd name="connsiteX140" fmla="*/ 2564428 w 4475956"/>
                <a:gd name="connsiteY140" fmla="*/ 809946 h 1039515"/>
                <a:gd name="connsiteX141" fmla="*/ 2564428 w 4475956"/>
                <a:gd name="connsiteY141" fmla="*/ 808783 h 1039515"/>
                <a:gd name="connsiteX142" fmla="*/ 2564428 w 4475956"/>
                <a:gd name="connsiteY142" fmla="*/ 800647 h 1039515"/>
                <a:gd name="connsiteX143" fmla="*/ 2563283 w 4475956"/>
                <a:gd name="connsiteY143" fmla="*/ 800647 h 1039515"/>
                <a:gd name="connsiteX144" fmla="*/ 2555266 w 4475956"/>
                <a:gd name="connsiteY144" fmla="*/ 800647 h 1039515"/>
                <a:gd name="connsiteX145" fmla="*/ 2555266 w 4475956"/>
                <a:gd name="connsiteY145" fmla="*/ 799485 h 1039515"/>
                <a:gd name="connsiteX146" fmla="*/ 2555266 w 4475956"/>
                <a:gd name="connsiteY146" fmla="*/ 791348 h 1039515"/>
                <a:gd name="connsiteX147" fmla="*/ 2556411 w 4475956"/>
                <a:gd name="connsiteY147" fmla="*/ 791348 h 1039515"/>
                <a:gd name="connsiteX148" fmla="*/ 2564428 w 4475956"/>
                <a:gd name="connsiteY148" fmla="*/ 791348 h 1039515"/>
                <a:gd name="connsiteX149" fmla="*/ 2564428 w 4475956"/>
                <a:gd name="connsiteY149" fmla="*/ 790477 h 1039515"/>
                <a:gd name="connsiteX150" fmla="*/ 2564428 w 4475956"/>
                <a:gd name="connsiteY150" fmla="*/ 784375 h 1039515"/>
                <a:gd name="connsiteX151" fmla="*/ 2563283 w 4475956"/>
                <a:gd name="connsiteY151" fmla="*/ 784375 h 1039515"/>
                <a:gd name="connsiteX152" fmla="*/ 2555266 w 4475956"/>
                <a:gd name="connsiteY152" fmla="*/ 784375 h 1039515"/>
                <a:gd name="connsiteX153" fmla="*/ 2555266 w 4475956"/>
                <a:gd name="connsiteY153" fmla="*/ 783212 h 1039515"/>
                <a:gd name="connsiteX154" fmla="*/ 2555266 w 4475956"/>
                <a:gd name="connsiteY154" fmla="*/ 775076 h 1039515"/>
                <a:gd name="connsiteX155" fmla="*/ 2556411 w 4475956"/>
                <a:gd name="connsiteY155" fmla="*/ 775076 h 1039515"/>
                <a:gd name="connsiteX156" fmla="*/ 2564428 w 4475956"/>
                <a:gd name="connsiteY156" fmla="*/ 775076 h 1039515"/>
                <a:gd name="connsiteX157" fmla="*/ 2564428 w 4475956"/>
                <a:gd name="connsiteY157" fmla="*/ 773914 h 1039515"/>
                <a:gd name="connsiteX158" fmla="*/ 2564428 w 4475956"/>
                <a:gd name="connsiteY158" fmla="*/ 765777 h 1039515"/>
                <a:gd name="connsiteX159" fmla="*/ 2563283 w 4475956"/>
                <a:gd name="connsiteY159" fmla="*/ 765777 h 1039515"/>
                <a:gd name="connsiteX160" fmla="*/ 2555266 w 4475956"/>
                <a:gd name="connsiteY160" fmla="*/ 765777 h 1039515"/>
                <a:gd name="connsiteX161" fmla="*/ 2555266 w 4475956"/>
                <a:gd name="connsiteY161" fmla="*/ 764615 h 1039515"/>
                <a:gd name="connsiteX162" fmla="*/ 2555266 w 4475956"/>
                <a:gd name="connsiteY162" fmla="*/ 756479 h 1039515"/>
                <a:gd name="connsiteX163" fmla="*/ 2556411 w 4475956"/>
                <a:gd name="connsiteY163" fmla="*/ 756479 h 1039515"/>
                <a:gd name="connsiteX164" fmla="*/ 2564428 w 4475956"/>
                <a:gd name="connsiteY164" fmla="*/ 756479 h 1039515"/>
                <a:gd name="connsiteX165" fmla="*/ 2564428 w 4475956"/>
                <a:gd name="connsiteY165" fmla="*/ 755607 h 1039515"/>
                <a:gd name="connsiteX166" fmla="*/ 2564428 w 4475956"/>
                <a:gd name="connsiteY166" fmla="*/ 749505 h 1039515"/>
                <a:gd name="connsiteX167" fmla="*/ 2563283 w 4475956"/>
                <a:gd name="connsiteY167" fmla="*/ 749505 h 1039515"/>
                <a:gd name="connsiteX168" fmla="*/ 2555266 w 4475956"/>
                <a:gd name="connsiteY168" fmla="*/ 749505 h 1039515"/>
                <a:gd name="connsiteX169" fmla="*/ 2555266 w 4475956"/>
                <a:gd name="connsiteY169" fmla="*/ 748343 h 1039515"/>
                <a:gd name="connsiteX170" fmla="*/ 2555266 w 4475956"/>
                <a:gd name="connsiteY170" fmla="*/ 740206 h 1039515"/>
                <a:gd name="connsiteX171" fmla="*/ 2556411 w 4475956"/>
                <a:gd name="connsiteY171" fmla="*/ 740206 h 1039515"/>
                <a:gd name="connsiteX172" fmla="*/ 2564428 w 4475956"/>
                <a:gd name="connsiteY172" fmla="*/ 740206 h 1039515"/>
                <a:gd name="connsiteX173" fmla="*/ 2564428 w 4475956"/>
                <a:gd name="connsiteY173" fmla="*/ 739044 h 1039515"/>
                <a:gd name="connsiteX174" fmla="*/ 2564428 w 4475956"/>
                <a:gd name="connsiteY174" fmla="*/ 730908 h 1039515"/>
                <a:gd name="connsiteX175" fmla="*/ 2563283 w 4475956"/>
                <a:gd name="connsiteY175" fmla="*/ 730908 h 1039515"/>
                <a:gd name="connsiteX176" fmla="*/ 2555266 w 4475956"/>
                <a:gd name="connsiteY176" fmla="*/ 730908 h 1039515"/>
                <a:gd name="connsiteX177" fmla="*/ 2555266 w 4475956"/>
                <a:gd name="connsiteY177" fmla="*/ 729745 h 1039515"/>
                <a:gd name="connsiteX178" fmla="*/ 2555266 w 4475956"/>
                <a:gd name="connsiteY178" fmla="*/ 721609 h 1039515"/>
                <a:gd name="connsiteX179" fmla="*/ 2556411 w 4475956"/>
                <a:gd name="connsiteY179" fmla="*/ 721609 h 1039515"/>
                <a:gd name="connsiteX180" fmla="*/ 2564428 w 4475956"/>
                <a:gd name="connsiteY180" fmla="*/ 721609 h 1039515"/>
                <a:gd name="connsiteX181" fmla="*/ 2564428 w 4475956"/>
                <a:gd name="connsiteY181" fmla="*/ 720737 h 1039515"/>
                <a:gd name="connsiteX182" fmla="*/ 2564428 w 4475956"/>
                <a:gd name="connsiteY182" fmla="*/ 714635 h 1039515"/>
                <a:gd name="connsiteX183" fmla="*/ 2563283 w 4475956"/>
                <a:gd name="connsiteY183" fmla="*/ 714635 h 1039515"/>
                <a:gd name="connsiteX184" fmla="*/ 2555266 w 4475956"/>
                <a:gd name="connsiteY184" fmla="*/ 714635 h 1039515"/>
                <a:gd name="connsiteX185" fmla="*/ 2555266 w 4475956"/>
                <a:gd name="connsiteY185" fmla="*/ 713473 h 1039515"/>
                <a:gd name="connsiteX186" fmla="*/ 2555266 w 4475956"/>
                <a:gd name="connsiteY186" fmla="*/ 705336 h 1039515"/>
                <a:gd name="connsiteX187" fmla="*/ 2556411 w 4475956"/>
                <a:gd name="connsiteY187" fmla="*/ 705336 h 1039515"/>
                <a:gd name="connsiteX188" fmla="*/ 2564428 w 4475956"/>
                <a:gd name="connsiteY188" fmla="*/ 705336 h 1039515"/>
                <a:gd name="connsiteX189" fmla="*/ 2563283 w 4475956"/>
                <a:gd name="connsiteY189" fmla="*/ 703593 h 1039515"/>
                <a:gd name="connsiteX190" fmla="*/ 2555266 w 4475956"/>
                <a:gd name="connsiteY190" fmla="*/ 691389 h 1039515"/>
                <a:gd name="connsiteX191" fmla="*/ 2555266 w 4475956"/>
                <a:gd name="connsiteY191" fmla="*/ 654194 h 1039515"/>
                <a:gd name="connsiteX192" fmla="*/ 2708733 w 4475956"/>
                <a:gd name="connsiteY192" fmla="*/ 654194 h 1039515"/>
                <a:gd name="connsiteX193" fmla="*/ 2722475 w 4475956"/>
                <a:gd name="connsiteY193" fmla="*/ 675116 h 1039515"/>
                <a:gd name="connsiteX194" fmla="*/ 2722475 w 4475956"/>
                <a:gd name="connsiteY194" fmla="*/ 721609 h 1039515"/>
                <a:gd name="connsiteX195" fmla="*/ 2721330 w 4475956"/>
                <a:gd name="connsiteY195" fmla="*/ 721609 h 1039515"/>
                <a:gd name="connsiteX196" fmla="*/ 2713313 w 4475956"/>
                <a:gd name="connsiteY196" fmla="*/ 721609 h 1039515"/>
                <a:gd name="connsiteX197" fmla="*/ 2713313 w 4475956"/>
                <a:gd name="connsiteY197" fmla="*/ 722771 h 1039515"/>
                <a:gd name="connsiteX198" fmla="*/ 2713313 w 4475956"/>
                <a:gd name="connsiteY198" fmla="*/ 730908 h 1039515"/>
                <a:gd name="connsiteX199" fmla="*/ 2714459 w 4475956"/>
                <a:gd name="connsiteY199" fmla="*/ 730908 h 1039515"/>
                <a:gd name="connsiteX200" fmla="*/ 2722475 w 4475956"/>
                <a:gd name="connsiteY200" fmla="*/ 730908 h 1039515"/>
                <a:gd name="connsiteX201" fmla="*/ 2722475 w 4475956"/>
                <a:gd name="connsiteY201" fmla="*/ 732070 h 1039515"/>
                <a:gd name="connsiteX202" fmla="*/ 2722475 w 4475956"/>
                <a:gd name="connsiteY202" fmla="*/ 740206 h 1039515"/>
                <a:gd name="connsiteX203" fmla="*/ 2721330 w 4475956"/>
                <a:gd name="connsiteY203" fmla="*/ 740206 h 1039515"/>
                <a:gd name="connsiteX204" fmla="*/ 2713313 w 4475956"/>
                <a:gd name="connsiteY204" fmla="*/ 740206 h 1039515"/>
                <a:gd name="connsiteX205" fmla="*/ 2713313 w 4475956"/>
                <a:gd name="connsiteY205" fmla="*/ 741368 h 1039515"/>
                <a:gd name="connsiteX206" fmla="*/ 2713313 w 4475956"/>
                <a:gd name="connsiteY206" fmla="*/ 749505 h 1039515"/>
                <a:gd name="connsiteX207" fmla="*/ 2714459 w 4475956"/>
                <a:gd name="connsiteY207" fmla="*/ 749505 h 1039515"/>
                <a:gd name="connsiteX208" fmla="*/ 2722475 w 4475956"/>
                <a:gd name="connsiteY208" fmla="*/ 749505 h 1039515"/>
                <a:gd name="connsiteX209" fmla="*/ 2722475 w 4475956"/>
                <a:gd name="connsiteY209" fmla="*/ 750377 h 1039515"/>
                <a:gd name="connsiteX210" fmla="*/ 2722475 w 4475956"/>
                <a:gd name="connsiteY210" fmla="*/ 756479 h 1039515"/>
                <a:gd name="connsiteX211" fmla="*/ 2721330 w 4475956"/>
                <a:gd name="connsiteY211" fmla="*/ 756479 h 1039515"/>
                <a:gd name="connsiteX212" fmla="*/ 2713313 w 4475956"/>
                <a:gd name="connsiteY212" fmla="*/ 756479 h 1039515"/>
                <a:gd name="connsiteX213" fmla="*/ 2713313 w 4475956"/>
                <a:gd name="connsiteY213" fmla="*/ 757641 h 1039515"/>
                <a:gd name="connsiteX214" fmla="*/ 2713313 w 4475956"/>
                <a:gd name="connsiteY214" fmla="*/ 765777 h 1039515"/>
                <a:gd name="connsiteX215" fmla="*/ 2714459 w 4475956"/>
                <a:gd name="connsiteY215" fmla="*/ 765777 h 1039515"/>
                <a:gd name="connsiteX216" fmla="*/ 2722475 w 4475956"/>
                <a:gd name="connsiteY216" fmla="*/ 765777 h 1039515"/>
                <a:gd name="connsiteX217" fmla="*/ 2722475 w 4475956"/>
                <a:gd name="connsiteY217" fmla="*/ 766940 h 1039515"/>
                <a:gd name="connsiteX218" fmla="*/ 2722475 w 4475956"/>
                <a:gd name="connsiteY218" fmla="*/ 775076 h 1039515"/>
                <a:gd name="connsiteX219" fmla="*/ 2721330 w 4475956"/>
                <a:gd name="connsiteY219" fmla="*/ 775076 h 1039515"/>
                <a:gd name="connsiteX220" fmla="*/ 2713313 w 4475956"/>
                <a:gd name="connsiteY220" fmla="*/ 775076 h 1039515"/>
                <a:gd name="connsiteX221" fmla="*/ 2713313 w 4475956"/>
                <a:gd name="connsiteY221" fmla="*/ 776238 h 1039515"/>
                <a:gd name="connsiteX222" fmla="*/ 2713313 w 4475956"/>
                <a:gd name="connsiteY222" fmla="*/ 784375 h 1039515"/>
                <a:gd name="connsiteX223" fmla="*/ 2714459 w 4475956"/>
                <a:gd name="connsiteY223" fmla="*/ 784375 h 1039515"/>
                <a:gd name="connsiteX224" fmla="*/ 2722475 w 4475956"/>
                <a:gd name="connsiteY224" fmla="*/ 784375 h 1039515"/>
                <a:gd name="connsiteX225" fmla="*/ 2722475 w 4475956"/>
                <a:gd name="connsiteY225" fmla="*/ 785246 h 1039515"/>
                <a:gd name="connsiteX226" fmla="*/ 2722475 w 4475956"/>
                <a:gd name="connsiteY226" fmla="*/ 791348 h 1039515"/>
                <a:gd name="connsiteX227" fmla="*/ 2721330 w 4475956"/>
                <a:gd name="connsiteY227" fmla="*/ 791348 h 1039515"/>
                <a:gd name="connsiteX228" fmla="*/ 2713313 w 4475956"/>
                <a:gd name="connsiteY228" fmla="*/ 791348 h 1039515"/>
                <a:gd name="connsiteX229" fmla="*/ 2713313 w 4475956"/>
                <a:gd name="connsiteY229" fmla="*/ 792511 h 1039515"/>
                <a:gd name="connsiteX230" fmla="*/ 2713313 w 4475956"/>
                <a:gd name="connsiteY230" fmla="*/ 800647 h 1039515"/>
                <a:gd name="connsiteX231" fmla="*/ 2714459 w 4475956"/>
                <a:gd name="connsiteY231" fmla="*/ 800647 h 1039515"/>
                <a:gd name="connsiteX232" fmla="*/ 2722475 w 4475956"/>
                <a:gd name="connsiteY232" fmla="*/ 800647 h 1039515"/>
                <a:gd name="connsiteX233" fmla="*/ 2722475 w 4475956"/>
                <a:gd name="connsiteY233" fmla="*/ 801809 h 1039515"/>
                <a:gd name="connsiteX234" fmla="*/ 2722475 w 4475956"/>
                <a:gd name="connsiteY234" fmla="*/ 809946 h 1039515"/>
                <a:gd name="connsiteX235" fmla="*/ 2721330 w 4475956"/>
                <a:gd name="connsiteY235" fmla="*/ 809946 h 1039515"/>
                <a:gd name="connsiteX236" fmla="*/ 2713313 w 4475956"/>
                <a:gd name="connsiteY236" fmla="*/ 809946 h 1039515"/>
                <a:gd name="connsiteX237" fmla="*/ 2713313 w 4475956"/>
                <a:gd name="connsiteY237" fmla="*/ 810817 h 1039515"/>
                <a:gd name="connsiteX238" fmla="*/ 2713313 w 4475956"/>
                <a:gd name="connsiteY238" fmla="*/ 816920 h 1039515"/>
                <a:gd name="connsiteX239" fmla="*/ 2714459 w 4475956"/>
                <a:gd name="connsiteY239" fmla="*/ 816920 h 1039515"/>
                <a:gd name="connsiteX240" fmla="*/ 2722475 w 4475956"/>
                <a:gd name="connsiteY240" fmla="*/ 816920 h 1039515"/>
                <a:gd name="connsiteX241" fmla="*/ 2722475 w 4475956"/>
                <a:gd name="connsiteY241" fmla="*/ 818082 h 1039515"/>
                <a:gd name="connsiteX242" fmla="*/ 2722475 w 4475956"/>
                <a:gd name="connsiteY242" fmla="*/ 826218 h 1039515"/>
                <a:gd name="connsiteX243" fmla="*/ 2721330 w 4475956"/>
                <a:gd name="connsiteY243" fmla="*/ 826218 h 1039515"/>
                <a:gd name="connsiteX244" fmla="*/ 2713313 w 4475956"/>
                <a:gd name="connsiteY244" fmla="*/ 826218 h 1039515"/>
                <a:gd name="connsiteX245" fmla="*/ 2713313 w 4475956"/>
                <a:gd name="connsiteY245" fmla="*/ 827380 h 1039515"/>
                <a:gd name="connsiteX246" fmla="*/ 2713313 w 4475956"/>
                <a:gd name="connsiteY246" fmla="*/ 835517 h 1039515"/>
                <a:gd name="connsiteX247" fmla="*/ 2714459 w 4475956"/>
                <a:gd name="connsiteY247" fmla="*/ 835517 h 1039515"/>
                <a:gd name="connsiteX248" fmla="*/ 2722475 w 4475956"/>
                <a:gd name="connsiteY248" fmla="*/ 835517 h 1039515"/>
                <a:gd name="connsiteX249" fmla="*/ 2722475 w 4475956"/>
                <a:gd name="connsiteY249" fmla="*/ 836679 h 1039515"/>
                <a:gd name="connsiteX250" fmla="*/ 2722475 w 4475956"/>
                <a:gd name="connsiteY250" fmla="*/ 844815 h 1039515"/>
                <a:gd name="connsiteX251" fmla="*/ 2721330 w 4475956"/>
                <a:gd name="connsiteY251" fmla="*/ 844815 h 1039515"/>
                <a:gd name="connsiteX252" fmla="*/ 2713313 w 4475956"/>
                <a:gd name="connsiteY252" fmla="*/ 844815 h 1039515"/>
                <a:gd name="connsiteX253" fmla="*/ 2713313 w 4475956"/>
                <a:gd name="connsiteY253" fmla="*/ 845687 h 1039515"/>
                <a:gd name="connsiteX254" fmla="*/ 2713313 w 4475956"/>
                <a:gd name="connsiteY254" fmla="*/ 851789 h 1039515"/>
                <a:gd name="connsiteX255" fmla="*/ 2714459 w 4475956"/>
                <a:gd name="connsiteY255" fmla="*/ 851789 h 1039515"/>
                <a:gd name="connsiteX256" fmla="*/ 2722475 w 4475956"/>
                <a:gd name="connsiteY256" fmla="*/ 851789 h 1039515"/>
                <a:gd name="connsiteX257" fmla="*/ 2722475 w 4475956"/>
                <a:gd name="connsiteY257" fmla="*/ 852952 h 1039515"/>
                <a:gd name="connsiteX258" fmla="*/ 2722475 w 4475956"/>
                <a:gd name="connsiteY258" fmla="*/ 861088 h 1039515"/>
                <a:gd name="connsiteX259" fmla="*/ 2721330 w 4475956"/>
                <a:gd name="connsiteY259" fmla="*/ 861088 h 1039515"/>
                <a:gd name="connsiteX260" fmla="*/ 2713313 w 4475956"/>
                <a:gd name="connsiteY260" fmla="*/ 861088 h 1039515"/>
                <a:gd name="connsiteX261" fmla="*/ 2713313 w 4475956"/>
                <a:gd name="connsiteY261" fmla="*/ 862250 h 1039515"/>
                <a:gd name="connsiteX262" fmla="*/ 2713313 w 4475956"/>
                <a:gd name="connsiteY262" fmla="*/ 870387 h 1039515"/>
                <a:gd name="connsiteX263" fmla="*/ 2714459 w 4475956"/>
                <a:gd name="connsiteY263" fmla="*/ 870387 h 1039515"/>
                <a:gd name="connsiteX264" fmla="*/ 2722475 w 4475956"/>
                <a:gd name="connsiteY264" fmla="*/ 870387 h 1039515"/>
                <a:gd name="connsiteX265" fmla="*/ 2722475 w 4475956"/>
                <a:gd name="connsiteY265" fmla="*/ 871258 h 1039515"/>
                <a:gd name="connsiteX266" fmla="*/ 2722475 w 4475956"/>
                <a:gd name="connsiteY266" fmla="*/ 877360 h 1039515"/>
                <a:gd name="connsiteX267" fmla="*/ 2721330 w 4475956"/>
                <a:gd name="connsiteY267" fmla="*/ 877360 h 1039515"/>
                <a:gd name="connsiteX268" fmla="*/ 2713313 w 4475956"/>
                <a:gd name="connsiteY268" fmla="*/ 877360 h 1039515"/>
                <a:gd name="connsiteX269" fmla="*/ 2713313 w 4475956"/>
                <a:gd name="connsiteY269" fmla="*/ 878523 h 1039515"/>
                <a:gd name="connsiteX270" fmla="*/ 2713313 w 4475956"/>
                <a:gd name="connsiteY270" fmla="*/ 886659 h 1039515"/>
                <a:gd name="connsiteX271" fmla="*/ 2714459 w 4475956"/>
                <a:gd name="connsiteY271" fmla="*/ 886659 h 1039515"/>
                <a:gd name="connsiteX272" fmla="*/ 2722475 w 4475956"/>
                <a:gd name="connsiteY272" fmla="*/ 886659 h 1039515"/>
                <a:gd name="connsiteX273" fmla="*/ 2722475 w 4475956"/>
                <a:gd name="connsiteY273" fmla="*/ 887821 h 1039515"/>
                <a:gd name="connsiteX274" fmla="*/ 2722475 w 4475956"/>
                <a:gd name="connsiteY274" fmla="*/ 895958 h 1039515"/>
                <a:gd name="connsiteX275" fmla="*/ 2721330 w 4475956"/>
                <a:gd name="connsiteY275" fmla="*/ 895958 h 1039515"/>
                <a:gd name="connsiteX276" fmla="*/ 2713313 w 4475956"/>
                <a:gd name="connsiteY276" fmla="*/ 895958 h 1039515"/>
                <a:gd name="connsiteX277" fmla="*/ 2713313 w 4475956"/>
                <a:gd name="connsiteY277" fmla="*/ 897120 h 1039515"/>
                <a:gd name="connsiteX278" fmla="*/ 2713313 w 4475956"/>
                <a:gd name="connsiteY278" fmla="*/ 905256 h 1039515"/>
                <a:gd name="connsiteX279" fmla="*/ 2714459 w 4475956"/>
                <a:gd name="connsiteY279" fmla="*/ 905256 h 1039515"/>
                <a:gd name="connsiteX280" fmla="*/ 2722475 w 4475956"/>
                <a:gd name="connsiteY280" fmla="*/ 905256 h 1039515"/>
                <a:gd name="connsiteX281" fmla="*/ 2722475 w 4475956"/>
                <a:gd name="connsiteY281" fmla="*/ 906128 h 1039515"/>
                <a:gd name="connsiteX282" fmla="*/ 2722475 w 4475956"/>
                <a:gd name="connsiteY282" fmla="*/ 912230 h 1039515"/>
                <a:gd name="connsiteX283" fmla="*/ 2721330 w 4475956"/>
                <a:gd name="connsiteY283" fmla="*/ 912230 h 1039515"/>
                <a:gd name="connsiteX284" fmla="*/ 2713313 w 4475956"/>
                <a:gd name="connsiteY284" fmla="*/ 912230 h 1039515"/>
                <a:gd name="connsiteX285" fmla="*/ 2713313 w 4475956"/>
                <a:gd name="connsiteY285" fmla="*/ 913392 h 1039515"/>
                <a:gd name="connsiteX286" fmla="*/ 2713313 w 4475956"/>
                <a:gd name="connsiteY286" fmla="*/ 921529 h 1039515"/>
                <a:gd name="connsiteX287" fmla="*/ 2738509 w 4475956"/>
                <a:gd name="connsiteY287" fmla="*/ 942451 h 1039515"/>
                <a:gd name="connsiteX288" fmla="*/ 2737365 w 4475956"/>
                <a:gd name="connsiteY288" fmla="*/ 947100 h 1039515"/>
                <a:gd name="connsiteX289" fmla="*/ 2729347 w 4475956"/>
                <a:gd name="connsiteY289" fmla="*/ 947100 h 1039515"/>
                <a:gd name="connsiteX290" fmla="*/ 2729347 w 4475956"/>
                <a:gd name="connsiteY290" fmla="*/ 972671 h 1039515"/>
                <a:gd name="connsiteX291" fmla="*/ 2730493 w 4475956"/>
                <a:gd name="connsiteY291" fmla="*/ 972671 h 1039515"/>
                <a:gd name="connsiteX292" fmla="*/ 2738509 w 4475956"/>
                <a:gd name="connsiteY292" fmla="*/ 972671 h 1039515"/>
                <a:gd name="connsiteX293" fmla="*/ 2738509 w 4475956"/>
                <a:gd name="connsiteY293" fmla="*/ 971218 h 1039515"/>
                <a:gd name="connsiteX294" fmla="*/ 2738509 w 4475956"/>
                <a:gd name="connsiteY294" fmla="*/ 961048 h 1039515"/>
                <a:gd name="connsiteX295" fmla="*/ 2739655 w 4475956"/>
                <a:gd name="connsiteY295" fmla="*/ 960467 h 1039515"/>
                <a:gd name="connsiteX296" fmla="*/ 2747671 w 4475956"/>
                <a:gd name="connsiteY296" fmla="*/ 956399 h 1039515"/>
                <a:gd name="connsiteX297" fmla="*/ 2749675 w 4475956"/>
                <a:gd name="connsiteY297" fmla="*/ 956399 h 1039515"/>
                <a:gd name="connsiteX298" fmla="*/ 2763706 w 4475956"/>
                <a:gd name="connsiteY298" fmla="*/ 956399 h 1039515"/>
                <a:gd name="connsiteX299" fmla="*/ 2763706 w 4475956"/>
                <a:gd name="connsiteY299" fmla="*/ 957561 h 1039515"/>
                <a:gd name="connsiteX300" fmla="*/ 2763706 w 4475956"/>
                <a:gd name="connsiteY300" fmla="*/ 965697 h 1039515"/>
                <a:gd name="connsiteX301" fmla="*/ 2765424 w 4475956"/>
                <a:gd name="connsiteY301" fmla="*/ 965697 h 1039515"/>
                <a:gd name="connsiteX302" fmla="*/ 2777450 w 4475956"/>
                <a:gd name="connsiteY302" fmla="*/ 965697 h 1039515"/>
                <a:gd name="connsiteX303" fmla="*/ 2778594 w 4475956"/>
                <a:gd name="connsiteY303" fmla="*/ 970346 h 1039515"/>
                <a:gd name="connsiteX304" fmla="*/ 2786612 w 4475956"/>
                <a:gd name="connsiteY304" fmla="*/ 970346 h 1039515"/>
                <a:gd name="connsiteX305" fmla="*/ 2811807 w 4475956"/>
                <a:gd name="connsiteY305" fmla="*/ 1002891 h 1039515"/>
                <a:gd name="connsiteX306" fmla="*/ 2811807 w 4475956"/>
                <a:gd name="connsiteY306" fmla="*/ 1037761 h 1039515"/>
                <a:gd name="connsiteX307" fmla="*/ 2812951 w 4475956"/>
                <a:gd name="connsiteY307" fmla="*/ 1037761 h 1039515"/>
                <a:gd name="connsiteX308" fmla="*/ 2820970 w 4475956"/>
                <a:gd name="connsiteY308" fmla="*/ 1037761 h 1039515"/>
                <a:gd name="connsiteX309" fmla="*/ 2820970 w 4475956"/>
                <a:gd name="connsiteY309" fmla="*/ 1035727 h 1039515"/>
                <a:gd name="connsiteX310" fmla="*/ 2820970 w 4475956"/>
                <a:gd name="connsiteY310" fmla="*/ 1021489 h 1039515"/>
                <a:gd name="connsiteX311" fmla="*/ 2821829 w 4475956"/>
                <a:gd name="connsiteY311" fmla="*/ 1021489 h 1039515"/>
                <a:gd name="connsiteX312" fmla="*/ 2827841 w 4475956"/>
                <a:gd name="connsiteY312" fmla="*/ 1021489 h 1039515"/>
                <a:gd name="connsiteX313" fmla="*/ 2827841 w 4475956"/>
                <a:gd name="connsiteY313" fmla="*/ 1022651 h 1039515"/>
                <a:gd name="connsiteX314" fmla="*/ 2827841 w 4475956"/>
                <a:gd name="connsiteY314" fmla="*/ 1030787 h 1039515"/>
                <a:gd name="connsiteX315" fmla="*/ 2837003 w 4475956"/>
                <a:gd name="connsiteY315" fmla="*/ 981970 h 1039515"/>
                <a:gd name="connsiteX316" fmla="*/ 2875943 w 4475956"/>
                <a:gd name="connsiteY316" fmla="*/ 981970 h 1039515"/>
                <a:gd name="connsiteX317" fmla="*/ 2875943 w 4475956"/>
                <a:gd name="connsiteY317" fmla="*/ 907581 h 1039515"/>
                <a:gd name="connsiteX318" fmla="*/ 2912591 w 4475956"/>
                <a:gd name="connsiteY318" fmla="*/ 907581 h 1039515"/>
                <a:gd name="connsiteX319" fmla="*/ 2912591 w 4475956"/>
                <a:gd name="connsiteY319" fmla="*/ 906709 h 1039515"/>
                <a:gd name="connsiteX320" fmla="*/ 2912591 w 4475956"/>
                <a:gd name="connsiteY320" fmla="*/ 900607 h 1039515"/>
                <a:gd name="connsiteX321" fmla="*/ 2935497 w 4475956"/>
                <a:gd name="connsiteY321" fmla="*/ 900607 h 1039515"/>
                <a:gd name="connsiteX322" fmla="*/ 2935497 w 4475956"/>
                <a:gd name="connsiteY322" fmla="*/ 861088 h 1039515"/>
                <a:gd name="connsiteX323" fmla="*/ 2930915 w 4475956"/>
                <a:gd name="connsiteY323" fmla="*/ 859344 h 1039515"/>
                <a:gd name="connsiteX324" fmla="*/ 2930915 w 4475956"/>
                <a:gd name="connsiteY324" fmla="*/ 847140 h 1039515"/>
                <a:gd name="connsiteX325" fmla="*/ 2935497 w 4475956"/>
                <a:gd name="connsiteY325" fmla="*/ 849465 h 1039515"/>
                <a:gd name="connsiteX326" fmla="*/ 2940079 w 4475956"/>
                <a:gd name="connsiteY326" fmla="*/ 826218 h 1039515"/>
                <a:gd name="connsiteX327" fmla="*/ 2944659 w 4475956"/>
                <a:gd name="connsiteY327" fmla="*/ 849465 h 1039515"/>
                <a:gd name="connsiteX328" fmla="*/ 2947237 w 4475956"/>
                <a:gd name="connsiteY328" fmla="*/ 846268 h 1039515"/>
                <a:gd name="connsiteX329" fmla="*/ 2949241 w 4475956"/>
                <a:gd name="connsiteY329" fmla="*/ 840166 h 1039515"/>
                <a:gd name="connsiteX330" fmla="*/ 2949813 w 4475956"/>
                <a:gd name="connsiteY330" fmla="*/ 839004 h 1039515"/>
                <a:gd name="connsiteX331" fmla="*/ 2953821 w 4475956"/>
                <a:gd name="connsiteY331" fmla="*/ 830867 h 1039515"/>
                <a:gd name="connsiteX332" fmla="*/ 2954395 w 4475956"/>
                <a:gd name="connsiteY332" fmla="*/ 829705 h 1039515"/>
                <a:gd name="connsiteX333" fmla="*/ 2958403 w 4475956"/>
                <a:gd name="connsiteY333" fmla="*/ 821569 h 1039515"/>
                <a:gd name="connsiteX334" fmla="*/ 2959834 w 4475956"/>
                <a:gd name="connsiteY334" fmla="*/ 820697 h 1039515"/>
                <a:gd name="connsiteX335" fmla="*/ 2969855 w 4475956"/>
                <a:gd name="connsiteY335" fmla="*/ 814595 h 1039515"/>
                <a:gd name="connsiteX336" fmla="*/ 2971573 w 4475956"/>
                <a:gd name="connsiteY336" fmla="*/ 813433 h 1039515"/>
                <a:gd name="connsiteX337" fmla="*/ 2983599 w 4475956"/>
                <a:gd name="connsiteY337" fmla="*/ 805296 h 1039515"/>
                <a:gd name="connsiteX338" fmla="*/ 2984458 w 4475956"/>
                <a:gd name="connsiteY338" fmla="*/ 804134 h 1039515"/>
                <a:gd name="connsiteX339" fmla="*/ 2990471 w 4475956"/>
                <a:gd name="connsiteY339" fmla="*/ 795998 h 1039515"/>
                <a:gd name="connsiteX340" fmla="*/ 2991043 w 4475956"/>
                <a:gd name="connsiteY340" fmla="*/ 793964 h 1039515"/>
                <a:gd name="connsiteX341" fmla="*/ 2995052 w 4475956"/>
                <a:gd name="connsiteY341" fmla="*/ 779725 h 1039515"/>
                <a:gd name="connsiteX342" fmla="*/ 2995625 w 4475956"/>
                <a:gd name="connsiteY342" fmla="*/ 781759 h 1039515"/>
                <a:gd name="connsiteX343" fmla="*/ 2999633 w 4475956"/>
                <a:gd name="connsiteY343" fmla="*/ 795998 h 1039515"/>
                <a:gd name="connsiteX344" fmla="*/ 3000205 w 4475956"/>
                <a:gd name="connsiteY344" fmla="*/ 796869 h 1039515"/>
                <a:gd name="connsiteX345" fmla="*/ 3004214 w 4475956"/>
                <a:gd name="connsiteY345" fmla="*/ 802972 h 1039515"/>
                <a:gd name="connsiteX346" fmla="*/ 3005646 w 4475956"/>
                <a:gd name="connsiteY346" fmla="*/ 804134 h 1039515"/>
                <a:gd name="connsiteX347" fmla="*/ 3015667 w 4475956"/>
                <a:gd name="connsiteY347" fmla="*/ 812270 h 1039515"/>
                <a:gd name="connsiteX348" fmla="*/ 3016813 w 4475956"/>
                <a:gd name="connsiteY348" fmla="*/ 813433 h 1039515"/>
                <a:gd name="connsiteX349" fmla="*/ 3024828 w 4475956"/>
                <a:gd name="connsiteY349" fmla="*/ 821569 h 1039515"/>
                <a:gd name="connsiteX350" fmla="*/ 3025975 w 4475956"/>
                <a:gd name="connsiteY350" fmla="*/ 822731 h 1039515"/>
                <a:gd name="connsiteX351" fmla="*/ 3033991 w 4475956"/>
                <a:gd name="connsiteY351" fmla="*/ 830867 h 1039515"/>
                <a:gd name="connsiteX352" fmla="*/ 3034278 w 4475956"/>
                <a:gd name="connsiteY352" fmla="*/ 832030 h 1039515"/>
                <a:gd name="connsiteX353" fmla="*/ 3036281 w 4475956"/>
                <a:gd name="connsiteY353" fmla="*/ 840166 h 1039515"/>
                <a:gd name="connsiteX354" fmla="*/ 3036567 w 4475956"/>
                <a:gd name="connsiteY354" fmla="*/ 841328 h 1039515"/>
                <a:gd name="connsiteX355" fmla="*/ 3038572 w 4475956"/>
                <a:gd name="connsiteY355" fmla="*/ 849465 h 1039515"/>
                <a:gd name="connsiteX356" fmla="*/ 3045443 w 4475956"/>
                <a:gd name="connsiteY356" fmla="*/ 826218 h 1039515"/>
                <a:gd name="connsiteX357" fmla="*/ 3050025 w 4475956"/>
                <a:gd name="connsiteY357" fmla="*/ 849465 h 1039515"/>
                <a:gd name="connsiteX358" fmla="*/ 3054605 w 4475956"/>
                <a:gd name="connsiteY358" fmla="*/ 851208 h 1039515"/>
                <a:gd name="connsiteX359" fmla="*/ 3054605 w 4475956"/>
                <a:gd name="connsiteY359" fmla="*/ 863413 h 1039515"/>
                <a:gd name="connsiteX360" fmla="*/ 3050025 w 4475956"/>
                <a:gd name="connsiteY360" fmla="*/ 895958 h 1039515"/>
                <a:gd name="connsiteX361" fmla="*/ 3051171 w 4475956"/>
                <a:gd name="connsiteY361" fmla="*/ 895958 h 1039515"/>
                <a:gd name="connsiteX362" fmla="*/ 3059187 w 4475956"/>
                <a:gd name="connsiteY362" fmla="*/ 895958 h 1039515"/>
                <a:gd name="connsiteX363" fmla="*/ 3060047 w 4475956"/>
                <a:gd name="connsiteY363" fmla="*/ 900607 h 1039515"/>
                <a:gd name="connsiteX364" fmla="*/ 3066059 w 4475956"/>
                <a:gd name="connsiteY364" fmla="*/ 900607 h 1039515"/>
                <a:gd name="connsiteX365" fmla="*/ 3066059 w 4475956"/>
                <a:gd name="connsiteY365" fmla="*/ 899445 h 1039515"/>
                <a:gd name="connsiteX366" fmla="*/ 3066059 w 4475956"/>
                <a:gd name="connsiteY366" fmla="*/ 891308 h 1039515"/>
                <a:gd name="connsiteX367" fmla="*/ 3068349 w 4475956"/>
                <a:gd name="connsiteY367" fmla="*/ 891308 h 1039515"/>
                <a:gd name="connsiteX368" fmla="*/ 3084383 w 4475956"/>
                <a:gd name="connsiteY368" fmla="*/ 891308 h 1039515"/>
                <a:gd name="connsiteX369" fmla="*/ 3084383 w 4475956"/>
                <a:gd name="connsiteY369" fmla="*/ 889274 h 1039515"/>
                <a:gd name="connsiteX370" fmla="*/ 3084383 w 4475956"/>
                <a:gd name="connsiteY370" fmla="*/ 875036 h 1039515"/>
                <a:gd name="connsiteX371" fmla="*/ 3123323 w 4475956"/>
                <a:gd name="connsiteY371" fmla="*/ 875036 h 1039515"/>
                <a:gd name="connsiteX372" fmla="*/ 3123323 w 4475956"/>
                <a:gd name="connsiteY372" fmla="*/ 876489 h 1039515"/>
                <a:gd name="connsiteX373" fmla="*/ 3123323 w 4475956"/>
                <a:gd name="connsiteY373" fmla="*/ 886659 h 1039515"/>
                <a:gd name="connsiteX374" fmla="*/ 3143937 w 4475956"/>
                <a:gd name="connsiteY374" fmla="*/ 886659 h 1039515"/>
                <a:gd name="connsiteX375" fmla="*/ 3143937 w 4475956"/>
                <a:gd name="connsiteY375" fmla="*/ 888984 h 1039515"/>
                <a:gd name="connsiteX376" fmla="*/ 3143937 w 4475956"/>
                <a:gd name="connsiteY376" fmla="*/ 905256 h 1039515"/>
                <a:gd name="connsiteX377" fmla="*/ 3139357 w 4475956"/>
                <a:gd name="connsiteY377" fmla="*/ 906128 h 1039515"/>
                <a:gd name="connsiteX378" fmla="*/ 3139357 w 4475956"/>
                <a:gd name="connsiteY378" fmla="*/ 912230 h 1039515"/>
                <a:gd name="connsiteX379" fmla="*/ 3143937 w 4475956"/>
                <a:gd name="connsiteY379" fmla="*/ 913974 h 1039515"/>
                <a:gd name="connsiteX380" fmla="*/ 3143937 w 4475956"/>
                <a:gd name="connsiteY380" fmla="*/ 926178 h 1039515"/>
                <a:gd name="connsiteX381" fmla="*/ 3139357 w 4475956"/>
                <a:gd name="connsiteY381" fmla="*/ 930827 h 1039515"/>
                <a:gd name="connsiteX382" fmla="*/ 3139357 w 4475956"/>
                <a:gd name="connsiteY382" fmla="*/ 986619 h 1039515"/>
                <a:gd name="connsiteX383" fmla="*/ 3141360 w 4475956"/>
                <a:gd name="connsiteY383" fmla="*/ 986619 h 1039515"/>
                <a:gd name="connsiteX384" fmla="*/ 3155391 w 4475956"/>
                <a:gd name="connsiteY384" fmla="*/ 986619 h 1039515"/>
                <a:gd name="connsiteX385" fmla="*/ 3157107 w 4475956"/>
                <a:gd name="connsiteY385" fmla="*/ 991268 h 1039515"/>
                <a:gd name="connsiteX386" fmla="*/ 3169135 w 4475956"/>
                <a:gd name="connsiteY386" fmla="*/ 991268 h 1039515"/>
                <a:gd name="connsiteX387" fmla="*/ 3169135 w 4475956"/>
                <a:gd name="connsiteY387" fmla="*/ 993302 h 1039515"/>
                <a:gd name="connsiteX388" fmla="*/ 3169135 w 4475956"/>
                <a:gd name="connsiteY388" fmla="*/ 1007541 h 1039515"/>
                <a:gd name="connsiteX389" fmla="*/ 3170853 w 4475956"/>
                <a:gd name="connsiteY389" fmla="*/ 1007541 h 1039515"/>
                <a:gd name="connsiteX390" fmla="*/ 3182877 w 4475956"/>
                <a:gd name="connsiteY390" fmla="*/ 1007541 h 1039515"/>
                <a:gd name="connsiteX391" fmla="*/ 3182877 w 4475956"/>
                <a:gd name="connsiteY391" fmla="*/ 1005507 h 1039515"/>
                <a:gd name="connsiteX392" fmla="*/ 3182877 w 4475956"/>
                <a:gd name="connsiteY392" fmla="*/ 991268 h 1039515"/>
                <a:gd name="connsiteX393" fmla="*/ 3184880 w 4475956"/>
                <a:gd name="connsiteY393" fmla="*/ 990106 h 1039515"/>
                <a:gd name="connsiteX394" fmla="*/ 3198911 w 4475956"/>
                <a:gd name="connsiteY394" fmla="*/ 981970 h 1039515"/>
                <a:gd name="connsiteX395" fmla="*/ 3198911 w 4475956"/>
                <a:gd name="connsiteY395" fmla="*/ 961048 h 1039515"/>
                <a:gd name="connsiteX396" fmla="*/ 3194330 w 4475956"/>
                <a:gd name="connsiteY396" fmla="*/ 937801 h 1039515"/>
                <a:gd name="connsiteX397" fmla="*/ 3195474 w 4475956"/>
                <a:gd name="connsiteY397" fmla="*/ 937801 h 1039515"/>
                <a:gd name="connsiteX398" fmla="*/ 3203492 w 4475956"/>
                <a:gd name="connsiteY398" fmla="*/ 937801 h 1039515"/>
                <a:gd name="connsiteX399" fmla="*/ 3224107 w 4475956"/>
                <a:gd name="connsiteY399" fmla="*/ 935477 h 1039515"/>
                <a:gd name="connsiteX400" fmla="*/ 3224107 w 4475956"/>
                <a:gd name="connsiteY400" fmla="*/ 934314 h 1039515"/>
                <a:gd name="connsiteX401" fmla="*/ 3224107 w 4475956"/>
                <a:gd name="connsiteY401" fmla="*/ 926178 h 1039515"/>
                <a:gd name="connsiteX402" fmla="*/ 3225825 w 4475956"/>
                <a:gd name="connsiteY402" fmla="*/ 926178 h 1039515"/>
                <a:gd name="connsiteX403" fmla="*/ 3237850 w 4475956"/>
                <a:gd name="connsiteY403" fmla="*/ 926178 h 1039515"/>
                <a:gd name="connsiteX404" fmla="*/ 3237850 w 4475956"/>
                <a:gd name="connsiteY404" fmla="*/ 809946 h 1039515"/>
                <a:gd name="connsiteX405" fmla="*/ 3238995 w 4475956"/>
                <a:gd name="connsiteY405" fmla="*/ 809946 h 1039515"/>
                <a:gd name="connsiteX406" fmla="*/ 3247012 w 4475956"/>
                <a:gd name="connsiteY406" fmla="*/ 809946 h 1039515"/>
                <a:gd name="connsiteX407" fmla="*/ 3247012 w 4475956"/>
                <a:gd name="connsiteY407" fmla="*/ 807621 h 1039515"/>
                <a:gd name="connsiteX408" fmla="*/ 3247012 w 4475956"/>
                <a:gd name="connsiteY408" fmla="*/ 791348 h 1039515"/>
                <a:gd name="connsiteX409" fmla="*/ 3249303 w 4475956"/>
                <a:gd name="connsiteY409" fmla="*/ 744855 h 1039515"/>
                <a:gd name="connsiteX410" fmla="*/ 3250449 w 4475956"/>
                <a:gd name="connsiteY410" fmla="*/ 744855 h 1039515"/>
                <a:gd name="connsiteX411" fmla="*/ 3258465 w 4475956"/>
                <a:gd name="connsiteY411" fmla="*/ 744855 h 1039515"/>
                <a:gd name="connsiteX412" fmla="*/ 3258465 w 4475956"/>
                <a:gd name="connsiteY412" fmla="*/ 746018 h 1039515"/>
                <a:gd name="connsiteX413" fmla="*/ 3258465 w 4475956"/>
                <a:gd name="connsiteY413" fmla="*/ 754154 h 1039515"/>
                <a:gd name="connsiteX414" fmla="*/ 3263045 w 4475956"/>
                <a:gd name="connsiteY414" fmla="*/ 751829 h 1039515"/>
                <a:gd name="connsiteX415" fmla="*/ 3263045 w 4475956"/>
                <a:gd name="connsiteY415" fmla="*/ 735557 h 1039515"/>
                <a:gd name="connsiteX416" fmla="*/ 3264477 w 4475956"/>
                <a:gd name="connsiteY416" fmla="*/ 734976 h 1039515"/>
                <a:gd name="connsiteX417" fmla="*/ 3274499 w 4475956"/>
                <a:gd name="connsiteY417" fmla="*/ 730908 h 1039515"/>
                <a:gd name="connsiteX418" fmla="*/ 3275644 w 4475956"/>
                <a:gd name="connsiteY418" fmla="*/ 731489 h 1039515"/>
                <a:gd name="connsiteX419" fmla="*/ 3283661 w 4475956"/>
                <a:gd name="connsiteY419" fmla="*/ 735557 h 1039515"/>
                <a:gd name="connsiteX420" fmla="*/ 3285379 w 4475956"/>
                <a:gd name="connsiteY420" fmla="*/ 735557 h 1039515"/>
                <a:gd name="connsiteX421" fmla="*/ 3297405 w 4475956"/>
                <a:gd name="connsiteY421" fmla="*/ 735557 h 1039515"/>
                <a:gd name="connsiteX422" fmla="*/ 3297405 w 4475956"/>
                <a:gd name="connsiteY422" fmla="*/ 705336 h 1039515"/>
                <a:gd name="connsiteX423" fmla="*/ 3298550 w 4475956"/>
                <a:gd name="connsiteY423" fmla="*/ 705336 h 1039515"/>
                <a:gd name="connsiteX424" fmla="*/ 3306565 w 4475956"/>
                <a:gd name="connsiteY424" fmla="*/ 705336 h 1039515"/>
                <a:gd name="connsiteX425" fmla="*/ 3307997 w 4475956"/>
                <a:gd name="connsiteY425" fmla="*/ 709986 h 1039515"/>
                <a:gd name="connsiteX426" fmla="*/ 3318019 w 4475956"/>
                <a:gd name="connsiteY426" fmla="*/ 709986 h 1039515"/>
                <a:gd name="connsiteX427" fmla="*/ 3319165 w 4475956"/>
                <a:gd name="connsiteY427" fmla="*/ 705336 h 1039515"/>
                <a:gd name="connsiteX428" fmla="*/ 3327182 w 4475956"/>
                <a:gd name="connsiteY428" fmla="*/ 705336 h 1039515"/>
                <a:gd name="connsiteX429" fmla="*/ 3327182 w 4475956"/>
                <a:gd name="connsiteY429" fmla="*/ 740206 h 1039515"/>
                <a:gd name="connsiteX430" fmla="*/ 3328613 w 4475956"/>
                <a:gd name="connsiteY430" fmla="*/ 741368 h 1039515"/>
                <a:gd name="connsiteX431" fmla="*/ 3338635 w 4475956"/>
                <a:gd name="connsiteY431" fmla="*/ 749505 h 1039515"/>
                <a:gd name="connsiteX432" fmla="*/ 3361539 w 4475956"/>
                <a:gd name="connsiteY432" fmla="*/ 756479 h 1039515"/>
                <a:gd name="connsiteX433" fmla="*/ 3361539 w 4475956"/>
                <a:gd name="connsiteY433" fmla="*/ 755026 h 1039515"/>
                <a:gd name="connsiteX434" fmla="*/ 3361539 w 4475956"/>
                <a:gd name="connsiteY434" fmla="*/ 744855 h 1039515"/>
                <a:gd name="connsiteX435" fmla="*/ 3391317 w 4475956"/>
                <a:gd name="connsiteY435" fmla="*/ 735557 h 1039515"/>
                <a:gd name="connsiteX436" fmla="*/ 3391317 w 4475956"/>
                <a:gd name="connsiteY436" fmla="*/ 734395 h 1039515"/>
                <a:gd name="connsiteX437" fmla="*/ 3391317 w 4475956"/>
                <a:gd name="connsiteY437" fmla="*/ 726258 h 1039515"/>
                <a:gd name="connsiteX438" fmla="*/ 3392176 w 4475956"/>
                <a:gd name="connsiteY438" fmla="*/ 726258 h 1039515"/>
                <a:gd name="connsiteX439" fmla="*/ 3398189 w 4475956"/>
                <a:gd name="connsiteY439" fmla="*/ 726258 h 1039515"/>
                <a:gd name="connsiteX440" fmla="*/ 3398189 w 4475956"/>
                <a:gd name="connsiteY440" fmla="*/ 725387 h 1039515"/>
                <a:gd name="connsiteX441" fmla="*/ 3398189 w 4475956"/>
                <a:gd name="connsiteY441" fmla="*/ 719284 h 1039515"/>
                <a:gd name="connsiteX442" fmla="*/ 3400479 w 4475956"/>
                <a:gd name="connsiteY442" fmla="*/ 719284 h 1039515"/>
                <a:gd name="connsiteX443" fmla="*/ 3416513 w 4475956"/>
                <a:gd name="connsiteY443" fmla="*/ 719284 h 1039515"/>
                <a:gd name="connsiteX444" fmla="*/ 3416513 w 4475956"/>
                <a:gd name="connsiteY444" fmla="*/ 720156 h 1039515"/>
                <a:gd name="connsiteX445" fmla="*/ 3416513 w 4475956"/>
                <a:gd name="connsiteY445" fmla="*/ 726258 h 1039515"/>
                <a:gd name="connsiteX446" fmla="*/ 3418231 w 4475956"/>
                <a:gd name="connsiteY446" fmla="*/ 726258 h 1039515"/>
                <a:gd name="connsiteX447" fmla="*/ 3430257 w 4475956"/>
                <a:gd name="connsiteY447" fmla="*/ 726258 h 1039515"/>
                <a:gd name="connsiteX448" fmla="*/ 3430257 w 4475956"/>
                <a:gd name="connsiteY448" fmla="*/ 728002 h 1039515"/>
                <a:gd name="connsiteX449" fmla="*/ 3430257 w 4475956"/>
                <a:gd name="connsiteY449" fmla="*/ 740206 h 1039515"/>
                <a:gd name="connsiteX450" fmla="*/ 3455452 w 4475956"/>
                <a:gd name="connsiteY450" fmla="*/ 740206 h 1039515"/>
                <a:gd name="connsiteX451" fmla="*/ 3455452 w 4475956"/>
                <a:gd name="connsiteY451" fmla="*/ 739044 h 1039515"/>
                <a:gd name="connsiteX452" fmla="*/ 3455452 w 4475956"/>
                <a:gd name="connsiteY452" fmla="*/ 730908 h 1039515"/>
                <a:gd name="connsiteX453" fmla="*/ 3456884 w 4475956"/>
                <a:gd name="connsiteY453" fmla="*/ 730908 h 1039515"/>
                <a:gd name="connsiteX454" fmla="*/ 3466905 w 4475956"/>
                <a:gd name="connsiteY454" fmla="*/ 730908 h 1039515"/>
                <a:gd name="connsiteX455" fmla="*/ 3466905 w 4475956"/>
                <a:gd name="connsiteY455" fmla="*/ 729745 h 1039515"/>
                <a:gd name="connsiteX456" fmla="*/ 3466905 w 4475956"/>
                <a:gd name="connsiteY456" fmla="*/ 721609 h 1039515"/>
                <a:gd name="connsiteX457" fmla="*/ 3468623 w 4475956"/>
                <a:gd name="connsiteY457" fmla="*/ 721609 h 1039515"/>
                <a:gd name="connsiteX458" fmla="*/ 3480647 w 4475956"/>
                <a:gd name="connsiteY458" fmla="*/ 721609 h 1039515"/>
                <a:gd name="connsiteX459" fmla="*/ 3480647 w 4475956"/>
                <a:gd name="connsiteY459" fmla="*/ 722771 h 1039515"/>
                <a:gd name="connsiteX460" fmla="*/ 3480647 w 4475956"/>
                <a:gd name="connsiteY460" fmla="*/ 730908 h 1039515"/>
                <a:gd name="connsiteX461" fmla="*/ 3485229 w 4475956"/>
                <a:gd name="connsiteY461" fmla="*/ 675116 h 1039515"/>
                <a:gd name="connsiteX462" fmla="*/ 3588304 w 4475956"/>
                <a:gd name="connsiteY462" fmla="*/ 675116 h 1039515"/>
                <a:gd name="connsiteX463" fmla="*/ 3588304 w 4475956"/>
                <a:gd name="connsiteY463" fmla="*/ 749505 h 1039515"/>
                <a:gd name="connsiteX464" fmla="*/ 3590595 w 4475956"/>
                <a:gd name="connsiteY464" fmla="*/ 749505 h 1039515"/>
                <a:gd name="connsiteX465" fmla="*/ 3606629 w 4475956"/>
                <a:gd name="connsiteY465" fmla="*/ 749505 h 1039515"/>
                <a:gd name="connsiteX466" fmla="*/ 3606629 w 4475956"/>
                <a:gd name="connsiteY466" fmla="*/ 665817 h 1039515"/>
                <a:gd name="connsiteX467" fmla="*/ 3629535 w 4475956"/>
                <a:gd name="connsiteY467" fmla="*/ 654194 h 1039515"/>
                <a:gd name="connsiteX468" fmla="*/ 3659311 w 4475956"/>
                <a:gd name="connsiteY468" fmla="*/ 654194 h 1039515"/>
                <a:gd name="connsiteX469" fmla="*/ 3661316 w 4475956"/>
                <a:gd name="connsiteY469" fmla="*/ 652451 h 1039515"/>
                <a:gd name="connsiteX470" fmla="*/ 3675345 w 4475956"/>
                <a:gd name="connsiteY470" fmla="*/ 640246 h 1039515"/>
                <a:gd name="connsiteX471" fmla="*/ 3714285 w 4475956"/>
                <a:gd name="connsiteY471" fmla="*/ 640246 h 1039515"/>
                <a:gd name="connsiteX472" fmla="*/ 3714285 w 4475956"/>
                <a:gd name="connsiteY472" fmla="*/ 641990 h 1039515"/>
                <a:gd name="connsiteX473" fmla="*/ 3714285 w 4475956"/>
                <a:gd name="connsiteY473" fmla="*/ 654194 h 1039515"/>
                <a:gd name="connsiteX474" fmla="*/ 3753224 w 4475956"/>
                <a:gd name="connsiteY474" fmla="*/ 654194 h 1039515"/>
                <a:gd name="connsiteX475" fmla="*/ 3753224 w 4475956"/>
                <a:gd name="connsiteY475" fmla="*/ 744855 h 1039515"/>
                <a:gd name="connsiteX476" fmla="*/ 3754656 w 4475956"/>
                <a:gd name="connsiteY476" fmla="*/ 744855 h 1039515"/>
                <a:gd name="connsiteX477" fmla="*/ 3764677 w 4475956"/>
                <a:gd name="connsiteY477" fmla="*/ 744855 h 1039515"/>
                <a:gd name="connsiteX478" fmla="*/ 3764677 w 4475956"/>
                <a:gd name="connsiteY478" fmla="*/ 877360 h 1039515"/>
                <a:gd name="connsiteX479" fmla="*/ 3766967 w 4475956"/>
                <a:gd name="connsiteY479" fmla="*/ 877360 h 1039515"/>
                <a:gd name="connsiteX480" fmla="*/ 3783001 w 4475956"/>
                <a:gd name="connsiteY480" fmla="*/ 877360 h 1039515"/>
                <a:gd name="connsiteX481" fmla="*/ 3783001 w 4475956"/>
                <a:gd name="connsiteY481" fmla="*/ 791348 h 1039515"/>
                <a:gd name="connsiteX482" fmla="*/ 3783861 w 4475956"/>
                <a:gd name="connsiteY482" fmla="*/ 790767 h 1039515"/>
                <a:gd name="connsiteX483" fmla="*/ 3789873 w 4475956"/>
                <a:gd name="connsiteY483" fmla="*/ 786699 h 1039515"/>
                <a:gd name="connsiteX484" fmla="*/ 3794455 w 4475956"/>
                <a:gd name="connsiteY484" fmla="*/ 787861 h 1039515"/>
                <a:gd name="connsiteX485" fmla="*/ 3794455 w 4475956"/>
                <a:gd name="connsiteY485" fmla="*/ 795998 h 1039515"/>
                <a:gd name="connsiteX486" fmla="*/ 3796744 w 4475956"/>
                <a:gd name="connsiteY486" fmla="*/ 794835 h 1039515"/>
                <a:gd name="connsiteX487" fmla="*/ 3812779 w 4475956"/>
                <a:gd name="connsiteY487" fmla="*/ 786699 h 1039515"/>
                <a:gd name="connsiteX488" fmla="*/ 3814783 w 4475956"/>
                <a:gd name="connsiteY488" fmla="*/ 786699 h 1039515"/>
                <a:gd name="connsiteX489" fmla="*/ 3828812 w 4475956"/>
                <a:gd name="connsiteY489" fmla="*/ 786699 h 1039515"/>
                <a:gd name="connsiteX490" fmla="*/ 3828812 w 4475956"/>
                <a:gd name="connsiteY490" fmla="*/ 944775 h 1039515"/>
                <a:gd name="connsiteX491" fmla="*/ 3860881 w 4475956"/>
                <a:gd name="connsiteY491" fmla="*/ 949425 h 1039515"/>
                <a:gd name="connsiteX492" fmla="*/ 3860881 w 4475956"/>
                <a:gd name="connsiteY492" fmla="*/ 942451 h 1039515"/>
                <a:gd name="connsiteX493" fmla="*/ 3895238 w 4475956"/>
                <a:gd name="connsiteY493" fmla="*/ 942451 h 1039515"/>
                <a:gd name="connsiteX494" fmla="*/ 3895238 w 4475956"/>
                <a:gd name="connsiteY494" fmla="*/ 912230 h 1039515"/>
                <a:gd name="connsiteX495" fmla="*/ 3904401 w 4475956"/>
                <a:gd name="connsiteY495" fmla="*/ 912230 h 1039515"/>
                <a:gd name="connsiteX496" fmla="*/ 3904401 w 4475956"/>
                <a:gd name="connsiteY496" fmla="*/ 872711 h 1039515"/>
                <a:gd name="connsiteX497" fmla="*/ 3911273 w 4475956"/>
                <a:gd name="connsiteY497" fmla="*/ 872711 h 1039515"/>
                <a:gd name="connsiteX498" fmla="*/ 3911273 w 4475956"/>
                <a:gd name="connsiteY498" fmla="*/ 833192 h 1039515"/>
                <a:gd name="connsiteX499" fmla="*/ 3927307 w 4475956"/>
                <a:gd name="connsiteY499" fmla="*/ 833192 h 1039515"/>
                <a:gd name="connsiteX500" fmla="*/ 3977697 w 4475956"/>
                <a:gd name="connsiteY500" fmla="*/ 812270 h 1039515"/>
                <a:gd name="connsiteX501" fmla="*/ 3979989 w 4475956"/>
                <a:gd name="connsiteY501" fmla="*/ 791348 h 1039515"/>
                <a:gd name="connsiteX502" fmla="*/ 3984570 w 4475956"/>
                <a:gd name="connsiteY502" fmla="*/ 812270 h 1039515"/>
                <a:gd name="connsiteX503" fmla="*/ 4037253 w 4475956"/>
                <a:gd name="connsiteY503" fmla="*/ 840166 h 1039515"/>
                <a:gd name="connsiteX504" fmla="*/ 4037253 w 4475956"/>
                <a:gd name="connsiteY504" fmla="*/ 835517 h 1039515"/>
                <a:gd name="connsiteX505" fmla="*/ 4050996 w 4475956"/>
                <a:gd name="connsiteY505" fmla="*/ 835517 h 1039515"/>
                <a:gd name="connsiteX506" fmla="*/ 4050996 w 4475956"/>
                <a:gd name="connsiteY506" fmla="*/ 872711 h 1039515"/>
                <a:gd name="connsiteX507" fmla="*/ 4057867 w 4475956"/>
                <a:gd name="connsiteY507" fmla="*/ 872711 h 1039515"/>
                <a:gd name="connsiteX508" fmla="*/ 4057867 w 4475956"/>
                <a:gd name="connsiteY508" fmla="*/ 916879 h 1039515"/>
                <a:gd name="connsiteX509" fmla="*/ 4064740 w 4475956"/>
                <a:gd name="connsiteY509" fmla="*/ 916879 h 1039515"/>
                <a:gd name="connsiteX510" fmla="*/ 4064740 w 4475956"/>
                <a:gd name="connsiteY510" fmla="*/ 937801 h 1039515"/>
                <a:gd name="connsiteX511" fmla="*/ 4078483 w 4475956"/>
                <a:gd name="connsiteY511" fmla="*/ 937801 h 1039515"/>
                <a:gd name="connsiteX512" fmla="*/ 4078483 w 4475956"/>
                <a:gd name="connsiteY512" fmla="*/ 970346 h 1039515"/>
                <a:gd name="connsiteX513" fmla="*/ 4165523 w 4475956"/>
                <a:gd name="connsiteY513" fmla="*/ 963372 h 1039515"/>
                <a:gd name="connsiteX514" fmla="*/ 4165523 w 4475956"/>
                <a:gd name="connsiteY514" fmla="*/ 930827 h 1039515"/>
                <a:gd name="connsiteX515" fmla="*/ 4211335 w 4475956"/>
                <a:gd name="connsiteY515" fmla="*/ 930827 h 1039515"/>
                <a:gd name="connsiteX516" fmla="*/ 4211335 w 4475956"/>
                <a:gd name="connsiteY516" fmla="*/ 912230 h 1039515"/>
                <a:gd name="connsiteX517" fmla="*/ 4307538 w 4475956"/>
                <a:gd name="connsiteY517" fmla="*/ 912230 h 1039515"/>
                <a:gd name="connsiteX518" fmla="*/ 4307538 w 4475956"/>
                <a:gd name="connsiteY518" fmla="*/ 923853 h 1039515"/>
                <a:gd name="connsiteX519" fmla="*/ 4369382 w 4475956"/>
                <a:gd name="connsiteY519" fmla="*/ 923853 h 1039515"/>
                <a:gd name="connsiteX520" fmla="*/ 4369382 w 4475956"/>
                <a:gd name="connsiteY520" fmla="*/ 930827 h 1039515"/>
                <a:gd name="connsiteX521" fmla="*/ 4387707 w 4475956"/>
                <a:gd name="connsiteY521" fmla="*/ 930827 h 1039515"/>
                <a:gd name="connsiteX522" fmla="*/ 4387707 w 4475956"/>
                <a:gd name="connsiteY522" fmla="*/ 937801 h 1039515"/>
                <a:gd name="connsiteX523" fmla="*/ 4403740 w 4475956"/>
                <a:gd name="connsiteY523" fmla="*/ 937801 h 1039515"/>
                <a:gd name="connsiteX524" fmla="*/ 4403740 w 4475956"/>
                <a:gd name="connsiteY524" fmla="*/ 917794 h 1039515"/>
                <a:gd name="connsiteX525" fmla="*/ 4475956 w 4475956"/>
                <a:gd name="connsiteY525" fmla="*/ 1039515 h 1039515"/>
                <a:gd name="connsiteX526" fmla="*/ 0 w 4475956"/>
                <a:gd name="connsiteY526" fmla="*/ 1039515 h 1039515"/>
                <a:gd name="connsiteX527" fmla="*/ 0 w 4475956"/>
                <a:gd name="connsiteY527" fmla="*/ 685283 h 1039515"/>
                <a:gd name="connsiteX528" fmla="*/ 9900 w 4475956"/>
                <a:gd name="connsiteY528" fmla="*/ 685283 h 1039515"/>
                <a:gd name="connsiteX529" fmla="*/ 9900 w 4475956"/>
                <a:gd name="connsiteY529" fmla="*/ 661504 h 1039515"/>
                <a:gd name="connsiteX530" fmla="*/ 10941 w 4475956"/>
                <a:gd name="connsiteY530" fmla="*/ 661504 h 1039515"/>
                <a:gd name="connsiteX531" fmla="*/ 18230 w 4475956"/>
                <a:gd name="connsiteY531" fmla="*/ 661504 h 1039515"/>
                <a:gd name="connsiteX532" fmla="*/ 18230 w 4475956"/>
                <a:gd name="connsiteY532" fmla="*/ 629077 h 1039515"/>
                <a:gd name="connsiteX533" fmla="*/ 19272 w 4475956"/>
                <a:gd name="connsiteY533" fmla="*/ 629077 h 1039515"/>
                <a:gd name="connsiteX534" fmla="*/ 26562 w 4475956"/>
                <a:gd name="connsiteY534" fmla="*/ 629077 h 1039515"/>
                <a:gd name="connsiteX535" fmla="*/ 26562 w 4475956"/>
                <a:gd name="connsiteY535" fmla="*/ 627186 h 1039515"/>
                <a:gd name="connsiteX536" fmla="*/ 26562 w 4475956"/>
                <a:gd name="connsiteY536" fmla="*/ 613945 h 1039515"/>
                <a:gd name="connsiteX537" fmla="*/ 25259 w 4475956"/>
                <a:gd name="connsiteY537" fmla="*/ 612323 h 1039515"/>
                <a:gd name="connsiteX538" fmla="*/ 30726 w 4475956"/>
                <a:gd name="connsiteY538" fmla="*/ 600974 h 1039515"/>
                <a:gd name="connsiteX539" fmla="*/ 39057 w 4475956"/>
                <a:gd name="connsiteY539" fmla="*/ 629077 h 1039515"/>
                <a:gd name="connsiteX540" fmla="*/ 39838 w 4475956"/>
                <a:gd name="connsiteY540" fmla="*/ 629077 h 1039515"/>
                <a:gd name="connsiteX541" fmla="*/ 45305 w 4475956"/>
                <a:gd name="connsiteY541" fmla="*/ 629077 h 1039515"/>
                <a:gd name="connsiteX542" fmla="*/ 45305 w 4475956"/>
                <a:gd name="connsiteY542" fmla="*/ 523150 h 1039515"/>
                <a:gd name="connsiteX543" fmla="*/ 46867 w 4475956"/>
                <a:gd name="connsiteY543" fmla="*/ 523150 h 1039515"/>
                <a:gd name="connsiteX544" fmla="*/ 57801 w 4475956"/>
                <a:gd name="connsiteY544" fmla="*/ 523150 h 1039515"/>
                <a:gd name="connsiteX545" fmla="*/ 57801 w 4475956"/>
                <a:gd name="connsiteY545" fmla="*/ 475591 h 1039515"/>
                <a:gd name="connsiteX546" fmla="*/ 84875 w 4475956"/>
                <a:gd name="connsiteY546" fmla="*/ 475591 h 1039515"/>
                <a:gd name="connsiteX547" fmla="*/ 84875 w 4475956"/>
                <a:gd name="connsiteY547" fmla="*/ 453973 h 1039515"/>
                <a:gd name="connsiteX548" fmla="*/ 120280 w 4475956"/>
                <a:gd name="connsiteY548" fmla="*/ 453973 h 1039515"/>
                <a:gd name="connsiteX549" fmla="*/ 120280 w 4475956"/>
                <a:gd name="connsiteY549" fmla="*/ 456405 h 1039515"/>
                <a:gd name="connsiteX550" fmla="*/ 120280 w 4475956"/>
                <a:gd name="connsiteY550" fmla="*/ 473429 h 1039515"/>
                <a:gd name="connsiteX551" fmla="*/ 122623 w 4475956"/>
                <a:gd name="connsiteY551" fmla="*/ 473429 h 1039515"/>
                <a:gd name="connsiteX552" fmla="*/ 139024 w 4475956"/>
                <a:gd name="connsiteY552" fmla="*/ 473429 h 1039515"/>
                <a:gd name="connsiteX553" fmla="*/ 139024 w 4475956"/>
                <a:gd name="connsiteY553" fmla="*/ 520988 h 1039515"/>
                <a:gd name="connsiteX554" fmla="*/ 140065 w 4475956"/>
                <a:gd name="connsiteY554" fmla="*/ 520988 h 1039515"/>
                <a:gd name="connsiteX555" fmla="*/ 147355 w 4475956"/>
                <a:gd name="connsiteY555" fmla="*/ 520988 h 1039515"/>
                <a:gd name="connsiteX556" fmla="*/ 161933 w 4475956"/>
                <a:gd name="connsiteY556" fmla="*/ 525312 h 1039515"/>
                <a:gd name="connsiteX557" fmla="*/ 161933 w 4475956"/>
                <a:gd name="connsiteY557" fmla="*/ 564224 h 1039515"/>
                <a:gd name="connsiteX558" fmla="*/ 162975 w 4475956"/>
                <a:gd name="connsiteY558" fmla="*/ 564224 h 1039515"/>
                <a:gd name="connsiteX559" fmla="*/ 170263 w 4475956"/>
                <a:gd name="connsiteY559" fmla="*/ 564224 h 1039515"/>
                <a:gd name="connsiteX560" fmla="*/ 170263 w 4475956"/>
                <a:gd name="connsiteY560" fmla="*/ 565845 h 1039515"/>
                <a:gd name="connsiteX561" fmla="*/ 170263 w 4475956"/>
                <a:gd name="connsiteY561" fmla="*/ 577194 h 1039515"/>
                <a:gd name="connsiteX562" fmla="*/ 172346 w 4475956"/>
                <a:gd name="connsiteY562" fmla="*/ 577194 h 1039515"/>
                <a:gd name="connsiteX563" fmla="*/ 186925 w 4475956"/>
                <a:gd name="connsiteY563" fmla="*/ 577194 h 1039515"/>
                <a:gd name="connsiteX564" fmla="*/ 193172 w 4475956"/>
                <a:gd name="connsiteY564" fmla="*/ 583680 h 1039515"/>
                <a:gd name="connsiteX565" fmla="*/ 193172 w 4475956"/>
                <a:gd name="connsiteY565" fmla="*/ 605298 h 1039515"/>
                <a:gd name="connsiteX566" fmla="*/ 195515 w 4475956"/>
                <a:gd name="connsiteY566" fmla="*/ 605298 h 1039515"/>
                <a:gd name="connsiteX567" fmla="*/ 211916 w 4475956"/>
                <a:gd name="connsiteY567" fmla="*/ 605298 h 1039515"/>
                <a:gd name="connsiteX568" fmla="*/ 211916 w 4475956"/>
                <a:gd name="connsiteY568" fmla="*/ 606378 h 1039515"/>
                <a:gd name="connsiteX569" fmla="*/ 211916 w 4475956"/>
                <a:gd name="connsiteY569" fmla="*/ 613945 h 1039515"/>
                <a:gd name="connsiteX570" fmla="*/ 213218 w 4475956"/>
                <a:gd name="connsiteY570" fmla="*/ 613945 h 1039515"/>
                <a:gd name="connsiteX571" fmla="*/ 222330 w 4475956"/>
                <a:gd name="connsiteY571" fmla="*/ 613945 h 1039515"/>
                <a:gd name="connsiteX572" fmla="*/ 222330 w 4475956"/>
                <a:gd name="connsiteY572" fmla="*/ 616106 h 1039515"/>
                <a:gd name="connsiteX573" fmla="*/ 222330 w 4475956"/>
                <a:gd name="connsiteY573" fmla="*/ 631239 h 1039515"/>
                <a:gd name="connsiteX574" fmla="*/ 226495 w 4475956"/>
                <a:gd name="connsiteY574" fmla="*/ 629347 h 1039515"/>
                <a:gd name="connsiteX575" fmla="*/ 226495 w 4475956"/>
                <a:gd name="connsiteY575" fmla="*/ 616106 h 1039515"/>
                <a:gd name="connsiteX576" fmla="*/ 227536 w 4475956"/>
                <a:gd name="connsiteY576" fmla="*/ 616106 h 1039515"/>
                <a:gd name="connsiteX577" fmla="*/ 234826 w 4475956"/>
                <a:gd name="connsiteY577" fmla="*/ 616106 h 1039515"/>
                <a:gd name="connsiteX578" fmla="*/ 234826 w 4475956"/>
                <a:gd name="connsiteY578" fmla="*/ 617728 h 1039515"/>
                <a:gd name="connsiteX579" fmla="*/ 234826 w 4475956"/>
                <a:gd name="connsiteY579" fmla="*/ 629077 h 1039515"/>
                <a:gd name="connsiteX580" fmla="*/ 235607 w 4475956"/>
                <a:gd name="connsiteY580" fmla="*/ 629077 h 1039515"/>
                <a:gd name="connsiteX581" fmla="*/ 241073 w 4475956"/>
                <a:gd name="connsiteY581" fmla="*/ 629077 h 1039515"/>
                <a:gd name="connsiteX582" fmla="*/ 291056 w 4475956"/>
                <a:gd name="connsiteY582" fmla="*/ 624754 h 1039515"/>
                <a:gd name="connsiteX583" fmla="*/ 291056 w 4475956"/>
                <a:gd name="connsiteY583" fmla="*/ 626105 h 1039515"/>
                <a:gd name="connsiteX584" fmla="*/ 291056 w 4475956"/>
                <a:gd name="connsiteY584" fmla="*/ 635562 h 1039515"/>
                <a:gd name="connsiteX585" fmla="*/ 291837 w 4475956"/>
                <a:gd name="connsiteY585" fmla="*/ 635562 h 1039515"/>
                <a:gd name="connsiteX586" fmla="*/ 297306 w 4475956"/>
                <a:gd name="connsiteY586" fmla="*/ 635562 h 1039515"/>
                <a:gd name="connsiteX587" fmla="*/ 297306 w 4475956"/>
                <a:gd name="connsiteY587" fmla="*/ 637724 h 1039515"/>
                <a:gd name="connsiteX588" fmla="*/ 297306 w 4475956"/>
                <a:gd name="connsiteY588" fmla="*/ 652857 h 1039515"/>
                <a:gd name="connsiteX589" fmla="*/ 299387 w 4475956"/>
                <a:gd name="connsiteY589" fmla="*/ 651506 h 1039515"/>
                <a:gd name="connsiteX590" fmla="*/ 313966 w 4475956"/>
                <a:gd name="connsiteY590" fmla="*/ 642048 h 1039515"/>
                <a:gd name="connsiteX591" fmla="*/ 320214 w 4475956"/>
                <a:gd name="connsiteY591" fmla="*/ 600974 h 1039515"/>
                <a:gd name="connsiteX592" fmla="*/ 320995 w 4475956"/>
                <a:gd name="connsiteY592" fmla="*/ 600704 h 1039515"/>
                <a:gd name="connsiteX593" fmla="*/ 326461 w 4475956"/>
                <a:gd name="connsiteY593" fmla="*/ 598812 h 1039515"/>
                <a:gd name="connsiteX594" fmla="*/ 328545 w 4475956"/>
                <a:gd name="connsiteY594" fmla="*/ 529635 h 1039515"/>
                <a:gd name="connsiteX595" fmla="*/ 330627 w 4475956"/>
                <a:gd name="connsiteY595" fmla="*/ 598812 h 1039515"/>
                <a:gd name="connsiteX596" fmla="*/ 331408 w 4475956"/>
                <a:gd name="connsiteY596" fmla="*/ 599082 h 1039515"/>
                <a:gd name="connsiteX597" fmla="*/ 336875 w 4475956"/>
                <a:gd name="connsiteY597" fmla="*/ 600974 h 1039515"/>
                <a:gd name="connsiteX598" fmla="*/ 336875 w 4475956"/>
                <a:gd name="connsiteY598" fmla="*/ 514503 h 1039515"/>
                <a:gd name="connsiteX599" fmla="*/ 341041 w 4475956"/>
                <a:gd name="connsiteY599" fmla="*/ 482076 h 1039515"/>
                <a:gd name="connsiteX600" fmla="*/ 380610 w 4475956"/>
                <a:gd name="connsiteY600" fmla="*/ 482076 h 1039515"/>
                <a:gd name="connsiteX601" fmla="*/ 380610 w 4475956"/>
                <a:gd name="connsiteY601" fmla="*/ 514503 h 1039515"/>
                <a:gd name="connsiteX602" fmla="*/ 381391 w 4475956"/>
                <a:gd name="connsiteY602" fmla="*/ 514503 h 1039515"/>
                <a:gd name="connsiteX603" fmla="*/ 386858 w 4475956"/>
                <a:gd name="connsiteY603" fmla="*/ 514503 h 1039515"/>
                <a:gd name="connsiteX604" fmla="*/ 386858 w 4475956"/>
                <a:gd name="connsiteY604" fmla="*/ 432355 h 1039515"/>
                <a:gd name="connsiteX605" fmla="*/ 388681 w 4475956"/>
                <a:gd name="connsiteY605" fmla="*/ 432355 h 1039515"/>
                <a:gd name="connsiteX606" fmla="*/ 401437 w 4475956"/>
                <a:gd name="connsiteY606" fmla="*/ 432355 h 1039515"/>
                <a:gd name="connsiteX607" fmla="*/ 401437 w 4475956"/>
                <a:gd name="connsiteY607" fmla="*/ 430464 h 1039515"/>
                <a:gd name="connsiteX608" fmla="*/ 401437 w 4475956"/>
                <a:gd name="connsiteY608" fmla="*/ 417223 h 1039515"/>
                <a:gd name="connsiteX609" fmla="*/ 424347 w 4475956"/>
                <a:gd name="connsiteY609" fmla="*/ 417223 h 1039515"/>
                <a:gd name="connsiteX610" fmla="*/ 424347 w 4475956"/>
                <a:gd name="connsiteY610" fmla="*/ 416142 h 1039515"/>
                <a:gd name="connsiteX611" fmla="*/ 424347 w 4475956"/>
                <a:gd name="connsiteY611" fmla="*/ 408576 h 1039515"/>
                <a:gd name="connsiteX612" fmla="*/ 426168 w 4475956"/>
                <a:gd name="connsiteY612" fmla="*/ 408576 h 1039515"/>
                <a:gd name="connsiteX613" fmla="*/ 438925 w 4475956"/>
                <a:gd name="connsiteY613" fmla="*/ 408576 h 1039515"/>
                <a:gd name="connsiteX614" fmla="*/ 438925 w 4475956"/>
                <a:gd name="connsiteY614" fmla="*/ 409657 h 1039515"/>
                <a:gd name="connsiteX615" fmla="*/ 438925 w 4475956"/>
                <a:gd name="connsiteY615" fmla="*/ 417223 h 1039515"/>
                <a:gd name="connsiteX616" fmla="*/ 439706 w 4475956"/>
                <a:gd name="connsiteY616" fmla="*/ 417223 h 1039515"/>
                <a:gd name="connsiteX617" fmla="*/ 445173 w 4475956"/>
                <a:gd name="connsiteY617" fmla="*/ 417223 h 1039515"/>
                <a:gd name="connsiteX618" fmla="*/ 455586 w 4475956"/>
                <a:gd name="connsiteY618" fmla="*/ 412899 h 1039515"/>
                <a:gd name="connsiteX619" fmla="*/ 459750 w 4475956"/>
                <a:gd name="connsiteY619" fmla="*/ 416142 h 1039515"/>
                <a:gd name="connsiteX620" fmla="*/ 459750 w 4475956"/>
                <a:gd name="connsiteY620" fmla="*/ 408576 h 1039515"/>
                <a:gd name="connsiteX621" fmla="*/ 462093 w 4475956"/>
                <a:gd name="connsiteY621" fmla="*/ 408576 h 1039515"/>
                <a:gd name="connsiteX622" fmla="*/ 478495 w 4475956"/>
                <a:gd name="connsiteY622" fmla="*/ 408576 h 1039515"/>
                <a:gd name="connsiteX623" fmla="*/ 478495 w 4475956"/>
                <a:gd name="connsiteY623" fmla="*/ 409657 h 1039515"/>
                <a:gd name="connsiteX624" fmla="*/ 478495 w 4475956"/>
                <a:gd name="connsiteY624" fmla="*/ 417223 h 1039515"/>
                <a:gd name="connsiteX625" fmla="*/ 509735 w 4475956"/>
                <a:gd name="connsiteY625" fmla="*/ 417223 h 1039515"/>
                <a:gd name="connsiteX626" fmla="*/ 509735 w 4475956"/>
                <a:gd name="connsiteY626" fmla="*/ 418844 h 1039515"/>
                <a:gd name="connsiteX627" fmla="*/ 509735 w 4475956"/>
                <a:gd name="connsiteY627" fmla="*/ 430194 h 1039515"/>
                <a:gd name="connsiteX628" fmla="*/ 536809 w 4475956"/>
                <a:gd name="connsiteY628" fmla="*/ 430194 h 1039515"/>
                <a:gd name="connsiteX629" fmla="*/ 536809 w 4475956"/>
                <a:gd name="connsiteY629" fmla="*/ 460458 h 1039515"/>
                <a:gd name="connsiteX630" fmla="*/ 537589 w 4475956"/>
                <a:gd name="connsiteY630" fmla="*/ 460458 h 1039515"/>
                <a:gd name="connsiteX631" fmla="*/ 543057 w 4475956"/>
                <a:gd name="connsiteY631" fmla="*/ 460458 h 1039515"/>
                <a:gd name="connsiteX632" fmla="*/ 543057 w 4475956"/>
                <a:gd name="connsiteY632" fmla="*/ 461539 h 1039515"/>
                <a:gd name="connsiteX633" fmla="*/ 543057 w 4475956"/>
                <a:gd name="connsiteY633" fmla="*/ 469106 h 1039515"/>
                <a:gd name="connsiteX634" fmla="*/ 547222 w 4475956"/>
                <a:gd name="connsiteY634" fmla="*/ 499370 h 1039515"/>
                <a:gd name="connsiteX635" fmla="*/ 548003 w 4475956"/>
                <a:gd name="connsiteY635" fmla="*/ 499370 h 1039515"/>
                <a:gd name="connsiteX636" fmla="*/ 553470 w 4475956"/>
                <a:gd name="connsiteY636" fmla="*/ 499370 h 1039515"/>
                <a:gd name="connsiteX637" fmla="*/ 553470 w 4475956"/>
                <a:gd name="connsiteY637" fmla="*/ 500181 h 1039515"/>
                <a:gd name="connsiteX638" fmla="*/ 553470 w 4475956"/>
                <a:gd name="connsiteY638" fmla="*/ 505856 h 1039515"/>
                <a:gd name="connsiteX639" fmla="*/ 554511 w 4475956"/>
                <a:gd name="connsiteY639" fmla="*/ 505856 h 1039515"/>
                <a:gd name="connsiteX640" fmla="*/ 561800 w 4475956"/>
                <a:gd name="connsiteY640" fmla="*/ 505856 h 1039515"/>
                <a:gd name="connsiteX641" fmla="*/ 561800 w 4475956"/>
                <a:gd name="connsiteY641" fmla="*/ 536121 h 1039515"/>
                <a:gd name="connsiteX642" fmla="*/ 563883 w 4475956"/>
                <a:gd name="connsiteY642" fmla="*/ 536121 h 1039515"/>
                <a:gd name="connsiteX643" fmla="*/ 578462 w 4475956"/>
                <a:gd name="connsiteY643" fmla="*/ 536121 h 1039515"/>
                <a:gd name="connsiteX644" fmla="*/ 578462 w 4475956"/>
                <a:gd name="connsiteY644" fmla="*/ 559900 h 1039515"/>
                <a:gd name="connsiteX645" fmla="*/ 580545 w 4475956"/>
                <a:gd name="connsiteY645" fmla="*/ 561521 h 1039515"/>
                <a:gd name="connsiteX646" fmla="*/ 580545 w 4475956"/>
                <a:gd name="connsiteY646" fmla="*/ 572871 h 1039515"/>
                <a:gd name="connsiteX647" fmla="*/ 581326 w 4475956"/>
                <a:gd name="connsiteY647" fmla="*/ 572871 h 1039515"/>
                <a:gd name="connsiteX648" fmla="*/ 586793 w 4475956"/>
                <a:gd name="connsiteY648" fmla="*/ 572871 h 1039515"/>
                <a:gd name="connsiteX649" fmla="*/ 586793 w 4475956"/>
                <a:gd name="connsiteY649" fmla="*/ 596650 h 1039515"/>
                <a:gd name="connsiteX650" fmla="*/ 588094 w 4475956"/>
                <a:gd name="connsiteY650" fmla="*/ 596650 h 1039515"/>
                <a:gd name="connsiteX651" fmla="*/ 597205 w 4475956"/>
                <a:gd name="connsiteY651" fmla="*/ 596650 h 1039515"/>
                <a:gd name="connsiteX652" fmla="*/ 599289 w 4475956"/>
                <a:gd name="connsiteY652" fmla="*/ 600704 h 1039515"/>
                <a:gd name="connsiteX653" fmla="*/ 599289 w 4475956"/>
                <a:gd name="connsiteY653" fmla="*/ 613945 h 1039515"/>
                <a:gd name="connsiteX654" fmla="*/ 600851 w 4475956"/>
                <a:gd name="connsiteY654" fmla="*/ 612053 h 1039515"/>
                <a:gd name="connsiteX655" fmla="*/ 611784 w 4475956"/>
                <a:gd name="connsiteY655" fmla="*/ 598812 h 1039515"/>
                <a:gd name="connsiteX656" fmla="*/ 640941 w 4475956"/>
                <a:gd name="connsiteY656" fmla="*/ 598812 h 1039515"/>
                <a:gd name="connsiteX657" fmla="*/ 640941 w 4475956"/>
                <a:gd name="connsiteY657" fmla="*/ 685283 h 1039515"/>
                <a:gd name="connsiteX658" fmla="*/ 641723 w 4475956"/>
                <a:gd name="connsiteY658" fmla="*/ 685283 h 1039515"/>
                <a:gd name="connsiteX659" fmla="*/ 647189 w 4475956"/>
                <a:gd name="connsiteY659" fmla="*/ 685283 h 1039515"/>
                <a:gd name="connsiteX660" fmla="*/ 647971 w 4475956"/>
                <a:gd name="connsiteY660" fmla="*/ 683932 h 1039515"/>
                <a:gd name="connsiteX661" fmla="*/ 653437 w 4475956"/>
                <a:gd name="connsiteY661" fmla="*/ 674474 h 1039515"/>
                <a:gd name="connsiteX662" fmla="*/ 653437 w 4475956"/>
                <a:gd name="connsiteY662" fmla="*/ 676366 h 1039515"/>
                <a:gd name="connsiteX663" fmla="*/ 653437 w 4475956"/>
                <a:gd name="connsiteY663" fmla="*/ 689607 h 1039515"/>
                <a:gd name="connsiteX664" fmla="*/ 657602 w 4475956"/>
                <a:gd name="connsiteY664" fmla="*/ 644210 h 1039515"/>
                <a:gd name="connsiteX665" fmla="*/ 658383 w 4475956"/>
                <a:gd name="connsiteY665" fmla="*/ 644210 h 1039515"/>
                <a:gd name="connsiteX666" fmla="*/ 663850 w 4475956"/>
                <a:gd name="connsiteY666" fmla="*/ 644210 h 1039515"/>
                <a:gd name="connsiteX667" fmla="*/ 663850 w 4475956"/>
                <a:gd name="connsiteY667" fmla="*/ 579356 h 1039515"/>
                <a:gd name="connsiteX668" fmla="*/ 664892 w 4475956"/>
                <a:gd name="connsiteY668" fmla="*/ 579356 h 1039515"/>
                <a:gd name="connsiteX669" fmla="*/ 672181 w 4475956"/>
                <a:gd name="connsiteY669" fmla="*/ 579356 h 1039515"/>
                <a:gd name="connsiteX670" fmla="*/ 684677 w 4475956"/>
                <a:gd name="connsiteY670" fmla="*/ 536121 h 1039515"/>
                <a:gd name="connsiteX671" fmla="*/ 685978 w 4475956"/>
                <a:gd name="connsiteY671" fmla="*/ 536121 h 1039515"/>
                <a:gd name="connsiteX672" fmla="*/ 695091 w 4475956"/>
                <a:gd name="connsiteY672" fmla="*/ 536121 h 1039515"/>
                <a:gd name="connsiteX673" fmla="*/ 705503 w 4475956"/>
                <a:gd name="connsiteY673" fmla="*/ 579356 h 1039515"/>
                <a:gd name="connsiteX674" fmla="*/ 706544 w 4475956"/>
                <a:gd name="connsiteY674" fmla="*/ 579356 h 1039515"/>
                <a:gd name="connsiteX675" fmla="*/ 713834 w 4475956"/>
                <a:gd name="connsiteY675" fmla="*/ 579356 h 1039515"/>
                <a:gd name="connsiteX676" fmla="*/ 713834 w 4475956"/>
                <a:gd name="connsiteY676" fmla="*/ 618268 h 1039515"/>
                <a:gd name="connsiteX677" fmla="*/ 715655 w 4475956"/>
                <a:gd name="connsiteY677" fmla="*/ 618268 h 1039515"/>
                <a:gd name="connsiteX678" fmla="*/ 728412 w 4475956"/>
                <a:gd name="connsiteY678" fmla="*/ 618268 h 1039515"/>
                <a:gd name="connsiteX679" fmla="*/ 728412 w 4475956"/>
                <a:gd name="connsiteY679" fmla="*/ 620430 h 1039515"/>
                <a:gd name="connsiteX680" fmla="*/ 728412 w 4475956"/>
                <a:gd name="connsiteY680" fmla="*/ 635562 h 1039515"/>
                <a:gd name="connsiteX681" fmla="*/ 732577 w 4475956"/>
                <a:gd name="connsiteY681" fmla="*/ 633401 h 1039515"/>
                <a:gd name="connsiteX682" fmla="*/ 732577 w 4475956"/>
                <a:gd name="connsiteY682" fmla="*/ 618268 h 1039515"/>
                <a:gd name="connsiteX683" fmla="*/ 734139 w 4475956"/>
                <a:gd name="connsiteY683" fmla="*/ 618268 h 1039515"/>
                <a:gd name="connsiteX684" fmla="*/ 745073 w 4475956"/>
                <a:gd name="connsiteY684" fmla="*/ 618268 h 1039515"/>
                <a:gd name="connsiteX685" fmla="*/ 745073 w 4475956"/>
                <a:gd name="connsiteY685" fmla="*/ 619889 h 1039515"/>
                <a:gd name="connsiteX686" fmla="*/ 745073 w 4475956"/>
                <a:gd name="connsiteY686" fmla="*/ 631239 h 1039515"/>
                <a:gd name="connsiteX687" fmla="*/ 776313 w 4475956"/>
                <a:gd name="connsiteY687" fmla="*/ 631239 h 1039515"/>
                <a:gd name="connsiteX688" fmla="*/ 776313 w 4475956"/>
                <a:gd name="connsiteY688" fmla="*/ 594489 h 1039515"/>
                <a:gd name="connsiteX689" fmla="*/ 777614 w 4475956"/>
                <a:gd name="connsiteY689" fmla="*/ 594489 h 1039515"/>
                <a:gd name="connsiteX690" fmla="*/ 786726 w 4475956"/>
                <a:gd name="connsiteY690" fmla="*/ 594489 h 1039515"/>
                <a:gd name="connsiteX691" fmla="*/ 786726 w 4475956"/>
                <a:gd name="connsiteY691" fmla="*/ 616106 h 1039515"/>
                <a:gd name="connsiteX692" fmla="*/ 788809 w 4475956"/>
                <a:gd name="connsiteY692" fmla="*/ 583680 h 1039515"/>
                <a:gd name="connsiteX693" fmla="*/ 811718 w 4475956"/>
                <a:gd name="connsiteY693" fmla="*/ 583680 h 1039515"/>
                <a:gd name="connsiteX694" fmla="*/ 811718 w 4475956"/>
                <a:gd name="connsiteY694" fmla="*/ 582058 h 1039515"/>
                <a:gd name="connsiteX695" fmla="*/ 811718 w 4475956"/>
                <a:gd name="connsiteY695" fmla="*/ 570709 h 1039515"/>
                <a:gd name="connsiteX696" fmla="*/ 812499 w 4475956"/>
                <a:gd name="connsiteY696" fmla="*/ 570709 h 1039515"/>
                <a:gd name="connsiteX697" fmla="*/ 817965 w 4475956"/>
                <a:gd name="connsiteY697" fmla="*/ 570709 h 1039515"/>
                <a:gd name="connsiteX698" fmla="*/ 817965 w 4475956"/>
                <a:gd name="connsiteY698" fmla="*/ 568818 h 1039515"/>
                <a:gd name="connsiteX699" fmla="*/ 817965 w 4475956"/>
                <a:gd name="connsiteY699" fmla="*/ 555577 h 1039515"/>
                <a:gd name="connsiteX700" fmla="*/ 822131 w 4475956"/>
                <a:gd name="connsiteY700" fmla="*/ 562062 h 1039515"/>
                <a:gd name="connsiteX701" fmla="*/ 824475 w 4475956"/>
                <a:gd name="connsiteY701" fmla="*/ 562062 h 1039515"/>
                <a:gd name="connsiteX702" fmla="*/ 840875 w 4475956"/>
                <a:gd name="connsiteY702" fmla="*/ 562062 h 1039515"/>
                <a:gd name="connsiteX703" fmla="*/ 840875 w 4475956"/>
                <a:gd name="connsiteY703" fmla="*/ 561251 h 1039515"/>
                <a:gd name="connsiteX704" fmla="*/ 840875 w 4475956"/>
                <a:gd name="connsiteY704" fmla="*/ 555577 h 1039515"/>
                <a:gd name="connsiteX705" fmla="*/ 841656 w 4475956"/>
                <a:gd name="connsiteY705" fmla="*/ 555577 h 1039515"/>
                <a:gd name="connsiteX706" fmla="*/ 847123 w 4475956"/>
                <a:gd name="connsiteY706" fmla="*/ 555577 h 1039515"/>
                <a:gd name="connsiteX707" fmla="*/ 847123 w 4475956"/>
                <a:gd name="connsiteY707" fmla="*/ 556928 h 1039515"/>
                <a:gd name="connsiteX708" fmla="*/ 847123 w 4475956"/>
                <a:gd name="connsiteY708" fmla="*/ 566386 h 1039515"/>
                <a:gd name="connsiteX709" fmla="*/ 886693 w 4475956"/>
                <a:gd name="connsiteY709" fmla="*/ 566386 h 1039515"/>
                <a:gd name="connsiteX710" fmla="*/ 886693 w 4475956"/>
                <a:gd name="connsiteY710" fmla="*/ 704739 h 1039515"/>
                <a:gd name="connsiteX711" fmla="*/ 888255 w 4475956"/>
                <a:gd name="connsiteY711" fmla="*/ 704739 h 1039515"/>
                <a:gd name="connsiteX712" fmla="*/ 899189 w 4475956"/>
                <a:gd name="connsiteY712" fmla="*/ 704739 h 1039515"/>
                <a:gd name="connsiteX713" fmla="*/ 899189 w 4475956"/>
                <a:gd name="connsiteY713" fmla="*/ 691769 h 1039515"/>
                <a:gd name="connsiteX714" fmla="*/ 903354 w 4475956"/>
                <a:gd name="connsiteY714" fmla="*/ 691769 h 1039515"/>
                <a:gd name="connsiteX715" fmla="*/ 903354 w 4475956"/>
                <a:gd name="connsiteY715" fmla="*/ 704739 h 1039515"/>
                <a:gd name="connsiteX716" fmla="*/ 934594 w 4475956"/>
                <a:gd name="connsiteY716" fmla="*/ 704739 h 1039515"/>
                <a:gd name="connsiteX717" fmla="*/ 934594 w 4475956"/>
                <a:gd name="connsiteY717" fmla="*/ 674474 h 1039515"/>
                <a:gd name="connsiteX718" fmla="*/ 947089 w 4475956"/>
                <a:gd name="connsiteY718" fmla="*/ 674474 h 1039515"/>
                <a:gd name="connsiteX719" fmla="*/ 959585 w 4475956"/>
                <a:gd name="connsiteY719" fmla="*/ 672313 h 1039515"/>
                <a:gd name="connsiteX720" fmla="*/ 963751 w 4475956"/>
                <a:gd name="connsiteY720" fmla="*/ 674474 h 1039515"/>
                <a:gd name="connsiteX721" fmla="*/ 974164 w 4475956"/>
                <a:gd name="connsiteY721" fmla="*/ 674474 h 1039515"/>
                <a:gd name="connsiteX722" fmla="*/ 974164 w 4475956"/>
                <a:gd name="connsiteY722" fmla="*/ 704739 h 1039515"/>
                <a:gd name="connsiteX723" fmla="*/ 982495 w 4475956"/>
                <a:gd name="connsiteY723" fmla="*/ 704739 h 1039515"/>
                <a:gd name="connsiteX724" fmla="*/ 982495 w 4475956"/>
                <a:gd name="connsiteY724" fmla="*/ 722034 h 1039515"/>
                <a:gd name="connsiteX725" fmla="*/ 992088 w 4475956"/>
                <a:gd name="connsiteY725" fmla="*/ 722939 h 1039515"/>
                <a:gd name="connsiteX726" fmla="*/ 1005404 w 4475956"/>
                <a:gd name="connsiteY726" fmla="*/ 722939 h 1039515"/>
                <a:gd name="connsiteX727" fmla="*/ 1005404 w 4475956"/>
                <a:gd name="connsiteY727" fmla="*/ 706901 h 1039515"/>
                <a:gd name="connsiteX728" fmla="*/ 1075236 w 4475956"/>
                <a:gd name="connsiteY728" fmla="*/ 706901 h 1039515"/>
                <a:gd name="connsiteX729" fmla="*/ 1075236 w 4475956"/>
                <a:gd name="connsiteY729" fmla="*/ 621648 h 1039515"/>
                <a:gd name="connsiteX730" fmla="*/ 1149232 w 4475956"/>
                <a:gd name="connsiteY730" fmla="*/ 621648 h 1039515"/>
                <a:gd name="connsiteX731" fmla="*/ 1149232 w 4475956"/>
                <a:gd name="connsiteY731" fmla="*/ 700416 h 1039515"/>
                <a:gd name="connsiteX732" fmla="*/ 1151189 w 4475956"/>
                <a:gd name="connsiteY732" fmla="*/ 700416 h 1039515"/>
                <a:gd name="connsiteX733" fmla="*/ 1152465 w 4475956"/>
                <a:gd name="connsiteY733" fmla="*/ 722939 h 1039515"/>
                <a:gd name="connsiteX734" fmla="*/ 1162408 w 4475956"/>
                <a:gd name="connsiteY734" fmla="*/ 722939 h 1039515"/>
                <a:gd name="connsiteX735" fmla="*/ 1163685 w 4475956"/>
                <a:gd name="connsiteY735" fmla="*/ 700416 h 1039515"/>
                <a:gd name="connsiteX736" fmla="*/ 1169932 w 4475956"/>
                <a:gd name="connsiteY736" fmla="*/ 700416 h 1039515"/>
                <a:gd name="connsiteX737" fmla="*/ 1171209 w 4475956"/>
                <a:gd name="connsiteY737" fmla="*/ 722939 h 1039515"/>
                <a:gd name="connsiteX738" fmla="*/ 1223228 w 4475956"/>
                <a:gd name="connsiteY738" fmla="*/ 722939 h 1039515"/>
                <a:gd name="connsiteX739" fmla="*/ 1223228 w 4475956"/>
                <a:gd name="connsiteY739" fmla="*/ 559911 h 1039515"/>
                <a:gd name="connsiteX740" fmla="*/ 1426003 w 4475956"/>
                <a:gd name="connsiteY740" fmla="*/ 559911 h 1039515"/>
                <a:gd name="connsiteX741" fmla="*/ 1426003 w 4475956"/>
                <a:gd name="connsiteY741" fmla="*/ 722939 h 1039515"/>
                <a:gd name="connsiteX742" fmla="*/ 1445216 w 4475956"/>
                <a:gd name="connsiteY742" fmla="*/ 722939 h 1039515"/>
                <a:gd name="connsiteX743" fmla="*/ 1445216 w 4475956"/>
                <a:gd name="connsiteY743" fmla="*/ 640246 h 1039515"/>
                <a:gd name="connsiteX744" fmla="*/ 1542962 w 4475956"/>
                <a:gd name="connsiteY744" fmla="*/ 640246 h 1039515"/>
                <a:gd name="connsiteX745" fmla="*/ 1555222 w 4475956"/>
                <a:gd name="connsiteY745" fmla="*/ 322105 h 1039515"/>
                <a:gd name="connsiteX746" fmla="*/ 1542727 w 4475956"/>
                <a:gd name="connsiteY746" fmla="*/ 300487 h 1039515"/>
                <a:gd name="connsiteX747" fmla="*/ 1536479 w 4475956"/>
                <a:gd name="connsiteY747" fmla="*/ 296163 h 1039515"/>
                <a:gd name="connsiteX748" fmla="*/ 1544809 w 4475956"/>
                <a:gd name="connsiteY748" fmla="*/ 272384 h 1039515"/>
                <a:gd name="connsiteX749" fmla="*/ 1544809 w 4475956"/>
                <a:gd name="connsiteY749" fmla="*/ 255090 h 1039515"/>
                <a:gd name="connsiteX750" fmla="*/ 1559387 w 4475956"/>
                <a:gd name="connsiteY750" fmla="*/ 255090 h 1039515"/>
                <a:gd name="connsiteX751" fmla="*/ 1559387 w 4475956"/>
                <a:gd name="connsiteY751" fmla="*/ 233472 h 1039515"/>
                <a:gd name="connsiteX752" fmla="*/ 1561470 w 4475956"/>
                <a:gd name="connsiteY752" fmla="*/ 229148 h 1039515"/>
                <a:gd name="connsiteX753" fmla="*/ 1561470 w 4475956"/>
                <a:gd name="connsiteY753" fmla="*/ 151324 h 1039515"/>
                <a:gd name="connsiteX754" fmla="*/ 1559387 w 4475956"/>
                <a:gd name="connsiteY754" fmla="*/ 144840 h 1039515"/>
                <a:gd name="connsiteX755" fmla="*/ 1565635 w 4475956"/>
                <a:gd name="connsiteY755" fmla="*/ 138354 h 1039515"/>
                <a:gd name="connsiteX756" fmla="*/ 1565635 w 4475956"/>
                <a:gd name="connsiteY756" fmla="*/ 79986 h 1039515"/>
                <a:gd name="connsiteX757" fmla="*/ 1567718 w 4475956"/>
                <a:gd name="connsiteY757" fmla="*/ 75662 h 1039515"/>
                <a:gd name="connsiteX758" fmla="*/ 1567718 w 4475956"/>
                <a:gd name="connsiteY758" fmla="*/ 19456 h 1039515"/>
                <a:gd name="connsiteX759" fmla="*/ 1569801 w 4475956"/>
                <a:gd name="connsiteY759" fmla="*/ 0 h 103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4475956" h="1039515">
                  <a:moveTo>
                    <a:pt x="1569801" y="0"/>
                  </a:moveTo>
                  <a:cubicBezTo>
                    <a:pt x="1573966" y="6486"/>
                    <a:pt x="1573966" y="10810"/>
                    <a:pt x="1573966" y="17294"/>
                  </a:cubicBezTo>
                  <a:cubicBezTo>
                    <a:pt x="1576049" y="38912"/>
                    <a:pt x="1576049" y="58368"/>
                    <a:pt x="1576049" y="75662"/>
                  </a:cubicBezTo>
                  <a:cubicBezTo>
                    <a:pt x="1578131" y="99442"/>
                    <a:pt x="1578131" y="118898"/>
                    <a:pt x="1578131" y="138354"/>
                  </a:cubicBezTo>
                  <a:cubicBezTo>
                    <a:pt x="1580214" y="140516"/>
                    <a:pt x="1582297" y="142678"/>
                    <a:pt x="1584379" y="144840"/>
                  </a:cubicBezTo>
                  <a:cubicBezTo>
                    <a:pt x="1584379" y="147002"/>
                    <a:pt x="1582297" y="149162"/>
                    <a:pt x="1582297" y="151324"/>
                  </a:cubicBezTo>
                  <a:cubicBezTo>
                    <a:pt x="1582297" y="177266"/>
                    <a:pt x="1582297" y="203207"/>
                    <a:pt x="1582297" y="229148"/>
                  </a:cubicBezTo>
                  <a:cubicBezTo>
                    <a:pt x="1582297" y="231310"/>
                    <a:pt x="1584379" y="231310"/>
                    <a:pt x="1584379" y="233472"/>
                  </a:cubicBezTo>
                  <a:cubicBezTo>
                    <a:pt x="1584379" y="239957"/>
                    <a:pt x="1584379" y="246442"/>
                    <a:pt x="1584379" y="255090"/>
                  </a:cubicBezTo>
                  <a:cubicBezTo>
                    <a:pt x="1588544" y="255090"/>
                    <a:pt x="1594792" y="255090"/>
                    <a:pt x="1598957" y="255090"/>
                  </a:cubicBezTo>
                  <a:cubicBezTo>
                    <a:pt x="1598957" y="261575"/>
                    <a:pt x="1598957" y="268060"/>
                    <a:pt x="1598957" y="272384"/>
                  </a:cubicBezTo>
                  <a:cubicBezTo>
                    <a:pt x="1607289" y="281031"/>
                    <a:pt x="1607289" y="281031"/>
                    <a:pt x="1607289" y="296163"/>
                  </a:cubicBezTo>
                  <a:cubicBezTo>
                    <a:pt x="1605205" y="296163"/>
                    <a:pt x="1603123" y="298325"/>
                    <a:pt x="1601041" y="300487"/>
                  </a:cubicBezTo>
                  <a:cubicBezTo>
                    <a:pt x="1621866" y="311296"/>
                    <a:pt x="1596875" y="319943"/>
                    <a:pt x="1588544" y="322105"/>
                  </a:cubicBezTo>
                  <a:cubicBezTo>
                    <a:pt x="1590627" y="406414"/>
                    <a:pt x="1594792" y="490723"/>
                    <a:pt x="1596875" y="575033"/>
                  </a:cubicBezTo>
                  <a:cubicBezTo>
                    <a:pt x="1619785" y="575033"/>
                    <a:pt x="1642693" y="575033"/>
                    <a:pt x="1663520" y="575033"/>
                  </a:cubicBezTo>
                  <a:cubicBezTo>
                    <a:pt x="1663520" y="600974"/>
                    <a:pt x="1663520" y="626915"/>
                    <a:pt x="1663520" y="650695"/>
                  </a:cubicBezTo>
                  <a:cubicBezTo>
                    <a:pt x="1667685" y="650695"/>
                    <a:pt x="1669768" y="650695"/>
                    <a:pt x="1671851" y="650695"/>
                  </a:cubicBezTo>
                  <a:cubicBezTo>
                    <a:pt x="1671851" y="648533"/>
                    <a:pt x="1673933" y="646371"/>
                    <a:pt x="1673933" y="644210"/>
                  </a:cubicBezTo>
                  <a:cubicBezTo>
                    <a:pt x="1676016" y="644210"/>
                    <a:pt x="1678098" y="644210"/>
                    <a:pt x="1680181" y="644210"/>
                  </a:cubicBezTo>
                  <a:cubicBezTo>
                    <a:pt x="1680181" y="646371"/>
                    <a:pt x="1680181" y="648533"/>
                    <a:pt x="1682265" y="652857"/>
                  </a:cubicBezTo>
                  <a:cubicBezTo>
                    <a:pt x="1686429" y="652857"/>
                    <a:pt x="1690594" y="652857"/>
                    <a:pt x="1694761" y="652857"/>
                  </a:cubicBezTo>
                  <a:cubicBezTo>
                    <a:pt x="1694761" y="650695"/>
                    <a:pt x="1694761" y="648533"/>
                    <a:pt x="1694761" y="646371"/>
                  </a:cubicBezTo>
                  <a:cubicBezTo>
                    <a:pt x="1703090" y="646371"/>
                    <a:pt x="1709337" y="646371"/>
                    <a:pt x="1717668" y="646371"/>
                  </a:cubicBezTo>
                  <a:cubicBezTo>
                    <a:pt x="1717668" y="648533"/>
                    <a:pt x="1717668" y="650695"/>
                    <a:pt x="1717668" y="652857"/>
                  </a:cubicBezTo>
                  <a:cubicBezTo>
                    <a:pt x="1723916" y="652857"/>
                    <a:pt x="1732248" y="652857"/>
                    <a:pt x="1738495" y="652857"/>
                  </a:cubicBezTo>
                  <a:cubicBezTo>
                    <a:pt x="1738495" y="667989"/>
                    <a:pt x="1738495" y="683122"/>
                    <a:pt x="1738495" y="698254"/>
                  </a:cubicBezTo>
                  <a:cubicBezTo>
                    <a:pt x="1742661" y="698254"/>
                    <a:pt x="1748909" y="698254"/>
                    <a:pt x="1753074" y="698254"/>
                  </a:cubicBezTo>
                  <a:cubicBezTo>
                    <a:pt x="1753074" y="693930"/>
                    <a:pt x="1753074" y="689607"/>
                    <a:pt x="1753074" y="685283"/>
                  </a:cubicBezTo>
                  <a:cubicBezTo>
                    <a:pt x="1759322" y="685283"/>
                    <a:pt x="1765570" y="685283"/>
                    <a:pt x="1769735" y="685283"/>
                  </a:cubicBezTo>
                  <a:cubicBezTo>
                    <a:pt x="1769735" y="624754"/>
                    <a:pt x="1769735" y="566386"/>
                    <a:pt x="1769735" y="505856"/>
                  </a:cubicBezTo>
                  <a:cubicBezTo>
                    <a:pt x="1771817" y="503694"/>
                    <a:pt x="1773900" y="501532"/>
                    <a:pt x="1775983" y="499370"/>
                  </a:cubicBezTo>
                  <a:cubicBezTo>
                    <a:pt x="1800974" y="499370"/>
                    <a:pt x="1825965" y="499370"/>
                    <a:pt x="1850959" y="499370"/>
                  </a:cubicBezTo>
                  <a:lnTo>
                    <a:pt x="1850959" y="508018"/>
                  </a:lnTo>
                  <a:lnTo>
                    <a:pt x="1861371" y="508018"/>
                  </a:lnTo>
                  <a:cubicBezTo>
                    <a:pt x="1861371" y="546930"/>
                    <a:pt x="1861371" y="585842"/>
                    <a:pt x="1861371" y="622592"/>
                  </a:cubicBezTo>
                  <a:cubicBezTo>
                    <a:pt x="1869702" y="622592"/>
                    <a:pt x="1875950" y="622592"/>
                    <a:pt x="1884280" y="622592"/>
                  </a:cubicBezTo>
                  <a:cubicBezTo>
                    <a:pt x="1884280" y="600974"/>
                    <a:pt x="1884280" y="579356"/>
                    <a:pt x="1884280" y="555577"/>
                  </a:cubicBezTo>
                  <a:cubicBezTo>
                    <a:pt x="1892611" y="555577"/>
                    <a:pt x="1903024" y="555577"/>
                    <a:pt x="1911356" y="555577"/>
                  </a:cubicBezTo>
                  <a:cubicBezTo>
                    <a:pt x="1913437" y="555577"/>
                    <a:pt x="1913437" y="553415"/>
                    <a:pt x="1915519" y="551253"/>
                  </a:cubicBezTo>
                  <a:lnTo>
                    <a:pt x="1923851" y="551253"/>
                  </a:lnTo>
                  <a:cubicBezTo>
                    <a:pt x="1925933" y="553415"/>
                    <a:pt x="1925933" y="555577"/>
                    <a:pt x="1928015" y="555577"/>
                  </a:cubicBezTo>
                  <a:cubicBezTo>
                    <a:pt x="1934263" y="555577"/>
                    <a:pt x="1942595" y="555577"/>
                    <a:pt x="1950925" y="555577"/>
                  </a:cubicBezTo>
                  <a:cubicBezTo>
                    <a:pt x="1950925" y="516665"/>
                    <a:pt x="1950925" y="477753"/>
                    <a:pt x="1950925" y="438841"/>
                  </a:cubicBezTo>
                  <a:cubicBezTo>
                    <a:pt x="1950939" y="438838"/>
                    <a:pt x="1951830" y="438674"/>
                    <a:pt x="2009239" y="428032"/>
                  </a:cubicBezTo>
                  <a:cubicBezTo>
                    <a:pt x="2009239" y="428039"/>
                    <a:pt x="2009239" y="428113"/>
                    <a:pt x="2009239" y="429113"/>
                  </a:cubicBezTo>
                  <a:lnTo>
                    <a:pt x="2009239" y="436679"/>
                  </a:lnTo>
                  <a:cubicBezTo>
                    <a:pt x="2009257" y="436679"/>
                    <a:pt x="2009919" y="436679"/>
                    <a:pt x="2036313" y="436679"/>
                  </a:cubicBezTo>
                  <a:cubicBezTo>
                    <a:pt x="2036313" y="436701"/>
                    <a:pt x="2036313" y="439072"/>
                    <a:pt x="2036313" y="691769"/>
                  </a:cubicBezTo>
                  <a:cubicBezTo>
                    <a:pt x="2042561" y="691769"/>
                    <a:pt x="2050891" y="691769"/>
                    <a:pt x="2059223" y="691769"/>
                  </a:cubicBezTo>
                  <a:cubicBezTo>
                    <a:pt x="2059223" y="689607"/>
                    <a:pt x="2059223" y="689607"/>
                    <a:pt x="2059223" y="687445"/>
                  </a:cubicBezTo>
                  <a:cubicBezTo>
                    <a:pt x="2063387" y="687445"/>
                    <a:pt x="2067552" y="687445"/>
                    <a:pt x="2071719" y="687445"/>
                  </a:cubicBezTo>
                  <a:cubicBezTo>
                    <a:pt x="2071719" y="689607"/>
                    <a:pt x="2071719" y="689607"/>
                    <a:pt x="2071719" y="691769"/>
                  </a:cubicBezTo>
                  <a:cubicBezTo>
                    <a:pt x="2080049" y="691769"/>
                    <a:pt x="2088378" y="691769"/>
                    <a:pt x="2096710" y="691769"/>
                  </a:cubicBezTo>
                  <a:cubicBezTo>
                    <a:pt x="2096710" y="687445"/>
                    <a:pt x="2096710" y="683122"/>
                    <a:pt x="2096710" y="678798"/>
                  </a:cubicBezTo>
                  <a:cubicBezTo>
                    <a:pt x="2107123" y="678798"/>
                    <a:pt x="2117537" y="678798"/>
                    <a:pt x="2125867" y="678798"/>
                  </a:cubicBezTo>
                  <a:cubicBezTo>
                    <a:pt x="2130032" y="674474"/>
                    <a:pt x="2134199" y="674474"/>
                    <a:pt x="2138363" y="674474"/>
                  </a:cubicBezTo>
                  <a:cubicBezTo>
                    <a:pt x="2144611" y="678798"/>
                    <a:pt x="2152942" y="678798"/>
                    <a:pt x="2159190" y="678798"/>
                  </a:cubicBezTo>
                  <a:cubicBezTo>
                    <a:pt x="2159190" y="672313"/>
                    <a:pt x="2159190" y="667989"/>
                    <a:pt x="2159190" y="661504"/>
                  </a:cubicBezTo>
                  <a:lnTo>
                    <a:pt x="2167521" y="661504"/>
                  </a:lnTo>
                  <a:cubicBezTo>
                    <a:pt x="2167521" y="657180"/>
                    <a:pt x="2167521" y="652857"/>
                    <a:pt x="2167521" y="648533"/>
                  </a:cubicBezTo>
                  <a:cubicBezTo>
                    <a:pt x="2186264" y="648533"/>
                    <a:pt x="2207091" y="648533"/>
                    <a:pt x="2225834" y="648533"/>
                  </a:cubicBezTo>
                  <a:cubicBezTo>
                    <a:pt x="2225834" y="637724"/>
                    <a:pt x="2225834" y="629077"/>
                    <a:pt x="2225834" y="618268"/>
                  </a:cubicBezTo>
                  <a:cubicBezTo>
                    <a:pt x="2232082" y="618268"/>
                    <a:pt x="2238330" y="618268"/>
                    <a:pt x="2244577" y="618268"/>
                  </a:cubicBezTo>
                  <a:cubicBezTo>
                    <a:pt x="2244577" y="616106"/>
                    <a:pt x="2244577" y="613945"/>
                    <a:pt x="2244577" y="611783"/>
                  </a:cubicBezTo>
                  <a:cubicBezTo>
                    <a:pt x="2248743" y="611783"/>
                    <a:pt x="2252908" y="611783"/>
                    <a:pt x="2257073" y="611783"/>
                  </a:cubicBezTo>
                  <a:cubicBezTo>
                    <a:pt x="2257073" y="613945"/>
                    <a:pt x="2257073" y="616106"/>
                    <a:pt x="2257073" y="618268"/>
                  </a:cubicBezTo>
                  <a:cubicBezTo>
                    <a:pt x="2263321" y="618268"/>
                    <a:pt x="2267486" y="618268"/>
                    <a:pt x="2273734" y="618268"/>
                  </a:cubicBezTo>
                  <a:cubicBezTo>
                    <a:pt x="2273734" y="633401"/>
                    <a:pt x="2273734" y="650695"/>
                    <a:pt x="2273734" y="667989"/>
                  </a:cubicBezTo>
                  <a:cubicBezTo>
                    <a:pt x="2284147" y="667989"/>
                    <a:pt x="2296645" y="667989"/>
                    <a:pt x="2307057" y="667989"/>
                  </a:cubicBezTo>
                  <a:cubicBezTo>
                    <a:pt x="2307057" y="659342"/>
                    <a:pt x="2307057" y="650695"/>
                    <a:pt x="2307057" y="642048"/>
                  </a:cubicBezTo>
                  <a:cubicBezTo>
                    <a:pt x="2319553" y="642048"/>
                    <a:pt x="2334131" y="642048"/>
                    <a:pt x="2346627" y="642048"/>
                  </a:cubicBezTo>
                  <a:cubicBezTo>
                    <a:pt x="2346627" y="631239"/>
                    <a:pt x="2346627" y="622592"/>
                    <a:pt x="2346627" y="611783"/>
                  </a:cubicBezTo>
                  <a:cubicBezTo>
                    <a:pt x="2363289" y="611783"/>
                    <a:pt x="2379949" y="611783"/>
                    <a:pt x="2396611" y="611783"/>
                  </a:cubicBezTo>
                  <a:cubicBezTo>
                    <a:pt x="2396611" y="611812"/>
                    <a:pt x="2396611" y="613587"/>
                    <a:pt x="2396611" y="722939"/>
                  </a:cubicBezTo>
                  <a:lnTo>
                    <a:pt x="2396611" y="736718"/>
                  </a:lnTo>
                  <a:lnTo>
                    <a:pt x="2464305" y="736718"/>
                  </a:lnTo>
                  <a:lnTo>
                    <a:pt x="2464305" y="842490"/>
                  </a:lnTo>
                  <a:lnTo>
                    <a:pt x="2464305" y="865737"/>
                  </a:lnTo>
                  <a:lnTo>
                    <a:pt x="2479678" y="865737"/>
                  </a:lnTo>
                  <a:cubicBezTo>
                    <a:pt x="2479678" y="865737"/>
                    <a:pt x="2479678" y="865737"/>
                    <a:pt x="2479678" y="864575"/>
                  </a:cubicBezTo>
                  <a:lnTo>
                    <a:pt x="2479678" y="856439"/>
                  </a:lnTo>
                  <a:cubicBezTo>
                    <a:pt x="2479678" y="856439"/>
                    <a:pt x="2479678" y="856439"/>
                    <a:pt x="2525489" y="856439"/>
                  </a:cubicBezTo>
                  <a:cubicBezTo>
                    <a:pt x="2525489" y="856439"/>
                    <a:pt x="2525489" y="856439"/>
                    <a:pt x="2525489" y="877360"/>
                  </a:cubicBezTo>
                  <a:cubicBezTo>
                    <a:pt x="2525489" y="877360"/>
                    <a:pt x="2525489" y="877360"/>
                    <a:pt x="2527778" y="878523"/>
                  </a:cubicBezTo>
                  <a:lnTo>
                    <a:pt x="2543813" y="886659"/>
                  </a:lnTo>
                  <a:cubicBezTo>
                    <a:pt x="2543813" y="886659"/>
                    <a:pt x="2543813" y="886659"/>
                    <a:pt x="2543813" y="916879"/>
                  </a:cubicBezTo>
                  <a:cubicBezTo>
                    <a:pt x="2543813" y="916879"/>
                    <a:pt x="2543813" y="916879"/>
                    <a:pt x="2545245" y="917461"/>
                  </a:cubicBezTo>
                  <a:lnTo>
                    <a:pt x="2555266" y="921529"/>
                  </a:lnTo>
                  <a:cubicBezTo>
                    <a:pt x="2555266" y="921529"/>
                    <a:pt x="2555266" y="921529"/>
                    <a:pt x="2555266" y="920367"/>
                  </a:cubicBezTo>
                  <a:lnTo>
                    <a:pt x="2555266" y="912230"/>
                  </a:lnTo>
                  <a:cubicBezTo>
                    <a:pt x="2555266" y="912230"/>
                    <a:pt x="2555266" y="912230"/>
                    <a:pt x="2556411" y="912230"/>
                  </a:cubicBezTo>
                  <a:lnTo>
                    <a:pt x="2564428" y="912230"/>
                  </a:lnTo>
                  <a:cubicBezTo>
                    <a:pt x="2564428" y="912230"/>
                    <a:pt x="2564428" y="912230"/>
                    <a:pt x="2564428" y="911358"/>
                  </a:cubicBezTo>
                  <a:lnTo>
                    <a:pt x="2564428" y="905256"/>
                  </a:lnTo>
                  <a:cubicBezTo>
                    <a:pt x="2564428" y="905256"/>
                    <a:pt x="2564428" y="905256"/>
                    <a:pt x="2563283" y="905256"/>
                  </a:cubicBezTo>
                  <a:lnTo>
                    <a:pt x="2555266" y="905256"/>
                  </a:lnTo>
                  <a:cubicBezTo>
                    <a:pt x="2555266" y="905256"/>
                    <a:pt x="2555266" y="905256"/>
                    <a:pt x="2555266" y="904094"/>
                  </a:cubicBezTo>
                  <a:lnTo>
                    <a:pt x="2555266" y="895958"/>
                  </a:lnTo>
                  <a:cubicBezTo>
                    <a:pt x="2555266" y="895958"/>
                    <a:pt x="2555266" y="895958"/>
                    <a:pt x="2556411" y="895958"/>
                  </a:cubicBezTo>
                  <a:lnTo>
                    <a:pt x="2564428" y="895958"/>
                  </a:lnTo>
                  <a:cubicBezTo>
                    <a:pt x="2564428" y="895958"/>
                    <a:pt x="2564428" y="895958"/>
                    <a:pt x="2564428" y="894795"/>
                  </a:cubicBezTo>
                  <a:lnTo>
                    <a:pt x="2564428" y="886659"/>
                  </a:lnTo>
                  <a:cubicBezTo>
                    <a:pt x="2564428" y="886659"/>
                    <a:pt x="2564428" y="886659"/>
                    <a:pt x="2563283" y="886659"/>
                  </a:cubicBezTo>
                  <a:lnTo>
                    <a:pt x="2555266" y="886659"/>
                  </a:lnTo>
                  <a:cubicBezTo>
                    <a:pt x="2555266" y="886659"/>
                    <a:pt x="2555266" y="886659"/>
                    <a:pt x="2555266" y="885497"/>
                  </a:cubicBezTo>
                  <a:lnTo>
                    <a:pt x="2555266" y="877360"/>
                  </a:lnTo>
                  <a:cubicBezTo>
                    <a:pt x="2555266" y="877360"/>
                    <a:pt x="2555266" y="877360"/>
                    <a:pt x="2556411" y="877360"/>
                  </a:cubicBezTo>
                  <a:lnTo>
                    <a:pt x="2564428" y="877360"/>
                  </a:lnTo>
                  <a:cubicBezTo>
                    <a:pt x="2564428" y="877360"/>
                    <a:pt x="2564428" y="877360"/>
                    <a:pt x="2564428" y="876489"/>
                  </a:cubicBezTo>
                  <a:lnTo>
                    <a:pt x="2564428" y="870387"/>
                  </a:lnTo>
                  <a:cubicBezTo>
                    <a:pt x="2564428" y="870387"/>
                    <a:pt x="2564428" y="870387"/>
                    <a:pt x="2563283" y="870387"/>
                  </a:cubicBezTo>
                  <a:lnTo>
                    <a:pt x="2555266" y="870387"/>
                  </a:lnTo>
                  <a:cubicBezTo>
                    <a:pt x="2555266" y="870387"/>
                    <a:pt x="2555266" y="870387"/>
                    <a:pt x="2555266" y="869224"/>
                  </a:cubicBezTo>
                  <a:lnTo>
                    <a:pt x="2555266" y="861088"/>
                  </a:lnTo>
                  <a:cubicBezTo>
                    <a:pt x="2555266" y="861088"/>
                    <a:pt x="2555266" y="861088"/>
                    <a:pt x="2556411" y="861088"/>
                  </a:cubicBezTo>
                  <a:lnTo>
                    <a:pt x="2564428" y="861088"/>
                  </a:lnTo>
                  <a:cubicBezTo>
                    <a:pt x="2564428" y="861088"/>
                    <a:pt x="2564428" y="861088"/>
                    <a:pt x="2564428" y="859926"/>
                  </a:cubicBezTo>
                  <a:lnTo>
                    <a:pt x="2564428" y="851789"/>
                  </a:lnTo>
                  <a:cubicBezTo>
                    <a:pt x="2564428" y="851789"/>
                    <a:pt x="2564428" y="851789"/>
                    <a:pt x="2563283" y="851789"/>
                  </a:cubicBezTo>
                  <a:lnTo>
                    <a:pt x="2555266" y="851789"/>
                  </a:lnTo>
                  <a:cubicBezTo>
                    <a:pt x="2555266" y="851789"/>
                    <a:pt x="2555266" y="851789"/>
                    <a:pt x="2555266" y="850918"/>
                  </a:cubicBezTo>
                  <a:lnTo>
                    <a:pt x="2555266" y="844815"/>
                  </a:lnTo>
                  <a:cubicBezTo>
                    <a:pt x="2555266" y="844815"/>
                    <a:pt x="2555266" y="844815"/>
                    <a:pt x="2556411" y="844815"/>
                  </a:cubicBezTo>
                  <a:lnTo>
                    <a:pt x="2564428" y="844815"/>
                  </a:lnTo>
                  <a:cubicBezTo>
                    <a:pt x="2564428" y="844815"/>
                    <a:pt x="2564428" y="844815"/>
                    <a:pt x="2564428" y="843653"/>
                  </a:cubicBezTo>
                  <a:lnTo>
                    <a:pt x="2564428" y="835517"/>
                  </a:lnTo>
                  <a:cubicBezTo>
                    <a:pt x="2564428" y="835517"/>
                    <a:pt x="2564428" y="835517"/>
                    <a:pt x="2563283" y="835517"/>
                  </a:cubicBezTo>
                  <a:lnTo>
                    <a:pt x="2555266" y="835517"/>
                  </a:lnTo>
                  <a:cubicBezTo>
                    <a:pt x="2555266" y="835517"/>
                    <a:pt x="2555266" y="835517"/>
                    <a:pt x="2555266" y="834355"/>
                  </a:cubicBezTo>
                  <a:lnTo>
                    <a:pt x="2555266" y="826218"/>
                  </a:lnTo>
                  <a:cubicBezTo>
                    <a:pt x="2555266" y="826218"/>
                    <a:pt x="2555266" y="826218"/>
                    <a:pt x="2556411" y="826218"/>
                  </a:cubicBezTo>
                  <a:lnTo>
                    <a:pt x="2564428" y="826218"/>
                  </a:lnTo>
                  <a:cubicBezTo>
                    <a:pt x="2564428" y="826218"/>
                    <a:pt x="2564428" y="826218"/>
                    <a:pt x="2564428" y="825056"/>
                  </a:cubicBezTo>
                  <a:lnTo>
                    <a:pt x="2564428" y="816920"/>
                  </a:lnTo>
                  <a:cubicBezTo>
                    <a:pt x="2564428" y="816920"/>
                    <a:pt x="2564428" y="816920"/>
                    <a:pt x="2563283" y="816920"/>
                  </a:cubicBezTo>
                  <a:lnTo>
                    <a:pt x="2555266" y="816920"/>
                  </a:lnTo>
                  <a:cubicBezTo>
                    <a:pt x="2555266" y="816920"/>
                    <a:pt x="2555266" y="816920"/>
                    <a:pt x="2555266" y="816048"/>
                  </a:cubicBezTo>
                  <a:lnTo>
                    <a:pt x="2555266" y="809946"/>
                  </a:lnTo>
                  <a:cubicBezTo>
                    <a:pt x="2555266" y="809946"/>
                    <a:pt x="2555266" y="809946"/>
                    <a:pt x="2556411" y="809946"/>
                  </a:cubicBezTo>
                  <a:lnTo>
                    <a:pt x="2564428" y="809946"/>
                  </a:lnTo>
                  <a:cubicBezTo>
                    <a:pt x="2564428" y="809946"/>
                    <a:pt x="2564428" y="809946"/>
                    <a:pt x="2564428" y="808783"/>
                  </a:cubicBezTo>
                  <a:lnTo>
                    <a:pt x="2564428" y="800647"/>
                  </a:lnTo>
                  <a:cubicBezTo>
                    <a:pt x="2564428" y="800647"/>
                    <a:pt x="2564428" y="800647"/>
                    <a:pt x="2563283" y="800647"/>
                  </a:cubicBezTo>
                  <a:lnTo>
                    <a:pt x="2555266" y="800647"/>
                  </a:lnTo>
                  <a:cubicBezTo>
                    <a:pt x="2555266" y="800647"/>
                    <a:pt x="2555266" y="800647"/>
                    <a:pt x="2555266" y="799485"/>
                  </a:cubicBezTo>
                  <a:lnTo>
                    <a:pt x="2555266" y="791348"/>
                  </a:lnTo>
                  <a:cubicBezTo>
                    <a:pt x="2555266" y="791348"/>
                    <a:pt x="2555266" y="791348"/>
                    <a:pt x="2556411" y="791348"/>
                  </a:cubicBezTo>
                  <a:lnTo>
                    <a:pt x="2564428" y="791348"/>
                  </a:lnTo>
                  <a:cubicBezTo>
                    <a:pt x="2564428" y="791348"/>
                    <a:pt x="2564428" y="791348"/>
                    <a:pt x="2564428" y="790477"/>
                  </a:cubicBezTo>
                  <a:lnTo>
                    <a:pt x="2564428" y="784375"/>
                  </a:lnTo>
                  <a:cubicBezTo>
                    <a:pt x="2564428" y="784375"/>
                    <a:pt x="2564428" y="784375"/>
                    <a:pt x="2563283" y="784375"/>
                  </a:cubicBezTo>
                  <a:lnTo>
                    <a:pt x="2555266" y="784375"/>
                  </a:lnTo>
                  <a:cubicBezTo>
                    <a:pt x="2555266" y="784375"/>
                    <a:pt x="2555266" y="784375"/>
                    <a:pt x="2555266" y="783212"/>
                  </a:cubicBezTo>
                  <a:lnTo>
                    <a:pt x="2555266" y="775076"/>
                  </a:lnTo>
                  <a:cubicBezTo>
                    <a:pt x="2555266" y="775076"/>
                    <a:pt x="2555266" y="775076"/>
                    <a:pt x="2556411" y="775076"/>
                  </a:cubicBezTo>
                  <a:lnTo>
                    <a:pt x="2564428" y="775076"/>
                  </a:lnTo>
                  <a:cubicBezTo>
                    <a:pt x="2564428" y="775076"/>
                    <a:pt x="2564428" y="775076"/>
                    <a:pt x="2564428" y="773914"/>
                  </a:cubicBezTo>
                  <a:lnTo>
                    <a:pt x="2564428" y="765777"/>
                  </a:lnTo>
                  <a:cubicBezTo>
                    <a:pt x="2564428" y="765777"/>
                    <a:pt x="2564428" y="765777"/>
                    <a:pt x="2563283" y="765777"/>
                  </a:cubicBezTo>
                  <a:lnTo>
                    <a:pt x="2555266" y="765777"/>
                  </a:lnTo>
                  <a:cubicBezTo>
                    <a:pt x="2555266" y="765777"/>
                    <a:pt x="2555266" y="765777"/>
                    <a:pt x="2555266" y="764615"/>
                  </a:cubicBezTo>
                  <a:lnTo>
                    <a:pt x="2555266" y="756479"/>
                  </a:lnTo>
                  <a:cubicBezTo>
                    <a:pt x="2555266" y="756479"/>
                    <a:pt x="2555266" y="756479"/>
                    <a:pt x="2556411" y="756479"/>
                  </a:cubicBezTo>
                  <a:lnTo>
                    <a:pt x="2564428" y="756479"/>
                  </a:lnTo>
                  <a:cubicBezTo>
                    <a:pt x="2564428" y="756479"/>
                    <a:pt x="2564428" y="756479"/>
                    <a:pt x="2564428" y="755607"/>
                  </a:cubicBezTo>
                  <a:lnTo>
                    <a:pt x="2564428" y="749505"/>
                  </a:lnTo>
                  <a:cubicBezTo>
                    <a:pt x="2564428" y="749505"/>
                    <a:pt x="2564428" y="749505"/>
                    <a:pt x="2563283" y="749505"/>
                  </a:cubicBezTo>
                  <a:lnTo>
                    <a:pt x="2555266" y="749505"/>
                  </a:lnTo>
                  <a:cubicBezTo>
                    <a:pt x="2555266" y="749505"/>
                    <a:pt x="2555266" y="749505"/>
                    <a:pt x="2555266" y="748343"/>
                  </a:cubicBezTo>
                  <a:lnTo>
                    <a:pt x="2555266" y="740206"/>
                  </a:lnTo>
                  <a:cubicBezTo>
                    <a:pt x="2555266" y="740206"/>
                    <a:pt x="2555266" y="740206"/>
                    <a:pt x="2556411" y="740206"/>
                  </a:cubicBezTo>
                  <a:lnTo>
                    <a:pt x="2564428" y="740206"/>
                  </a:lnTo>
                  <a:cubicBezTo>
                    <a:pt x="2564428" y="740206"/>
                    <a:pt x="2564428" y="740206"/>
                    <a:pt x="2564428" y="739044"/>
                  </a:cubicBezTo>
                  <a:lnTo>
                    <a:pt x="2564428" y="730908"/>
                  </a:lnTo>
                  <a:cubicBezTo>
                    <a:pt x="2564428" y="730908"/>
                    <a:pt x="2564428" y="730908"/>
                    <a:pt x="2563283" y="730908"/>
                  </a:cubicBezTo>
                  <a:lnTo>
                    <a:pt x="2555266" y="730908"/>
                  </a:lnTo>
                  <a:cubicBezTo>
                    <a:pt x="2555266" y="730908"/>
                    <a:pt x="2555266" y="730908"/>
                    <a:pt x="2555266" y="729745"/>
                  </a:cubicBezTo>
                  <a:lnTo>
                    <a:pt x="2555266" y="721609"/>
                  </a:lnTo>
                  <a:cubicBezTo>
                    <a:pt x="2555266" y="721609"/>
                    <a:pt x="2555266" y="721609"/>
                    <a:pt x="2556411" y="721609"/>
                  </a:cubicBezTo>
                  <a:lnTo>
                    <a:pt x="2564428" y="721609"/>
                  </a:lnTo>
                  <a:cubicBezTo>
                    <a:pt x="2564428" y="721609"/>
                    <a:pt x="2564428" y="721609"/>
                    <a:pt x="2564428" y="720737"/>
                  </a:cubicBezTo>
                  <a:lnTo>
                    <a:pt x="2564428" y="714635"/>
                  </a:lnTo>
                  <a:cubicBezTo>
                    <a:pt x="2564428" y="714635"/>
                    <a:pt x="2564428" y="714635"/>
                    <a:pt x="2563283" y="714635"/>
                  </a:cubicBezTo>
                  <a:lnTo>
                    <a:pt x="2555266" y="714635"/>
                  </a:lnTo>
                  <a:cubicBezTo>
                    <a:pt x="2555266" y="714635"/>
                    <a:pt x="2555266" y="714635"/>
                    <a:pt x="2555266" y="713473"/>
                  </a:cubicBezTo>
                  <a:lnTo>
                    <a:pt x="2555266" y="705336"/>
                  </a:lnTo>
                  <a:cubicBezTo>
                    <a:pt x="2555266" y="705336"/>
                    <a:pt x="2555266" y="705336"/>
                    <a:pt x="2556411" y="705336"/>
                  </a:cubicBezTo>
                  <a:lnTo>
                    <a:pt x="2564428" y="705336"/>
                  </a:lnTo>
                  <a:cubicBezTo>
                    <a:pt x="2564428" y="705336"/>
                    <a:pt x="2564428" y="705336"/>
                    <a:pt x="2563283" y="703593"/>
                  </a:cubicBezTo>
                  <a:lnTo>
                    <a:pt x="2555266" y="691389"/>
                  </a:lnTo>
                  <a:cubicBezTo>
                    <a:pt x="2555266" y="691389"/>
                    <a:pt x="2555266" y="691389"/>
                    <a:pt x="2555266" y="654194"/>
                  </a:cubicBezTo>
                  <a:cubicBezTo>
                    <a:pt x="2555266" y="654194"/>
                    <a:pt x="2555266" y="654194"/>
                    <a:pt x="2708733" y="654194"/>
                  </a:cubicBezTo>
                  <a:cubicBezTo>
                    <a:pt x="2708733" y="654194"/>
                    <a:pt x="2708733" y="654194"/>
                    <a:pt x="2722475" y="675116"/>
                  </a:cubicBezTo>
                  <a:cubicBezTo>
                    <a:pt x="2722475" y="675116"/>
                    <a:pt x="2722475" y="675116"/>
                    <a:pt x="2722475" y="721609"/>
                  </a:cubicBezTo>
                  <a:cubicBezTo>
                    <a:pt x="2722475" y="721609"/>
                    <a:pt x="2722475" y="721609"/>
                    <a:pt x="2721330" y="721609"/>
                  </a:cubicBezTo>
                  <a:lnTo>
                    <a:pt x="2713313" y="721609"/>
                  </a:lnTo>
                  <a:cubicBezTo>
                    <a:pt x="2713313" y="721609"/>
                    <a:pt x="2713313" y="721609"/>
                    <a:pt x="2713313" y="722771"/>
                  </a:cubicBezTo>
                  <a:lnTo>
                    <a:pt x="2713313" y="730908"/>
                  </a:lnTo>
                  <a:cubicBezTo>
                    <a:pt x="2713313" y="730908"/>
                    <a:pt x="2713313" y="730908"/>
                    <a:pt x="2714459" y="730908"/>
                  </a:cubicBezTo>
                  <a:lnTo>
                    <a:pt x="2722475" y="730908"/>
                  </a:lnTo>
                  <a:cubicBezTo>
                    <a:pt x="2722475" y="730908"/>
                    <a:pt x="2722475" y="730908"/>
                    <a:pt x="2722475" y="732070"/>
                  </a:cubicBezTo>
                  <a:lnTo>
                    <a:pt x="2722475" y="740206"/>
                  </a:lnTo>
                  <a:cubicBezTo>
                    <a:pt x="2722475" y="740206"/>
                    <a:pt x="2722475" y="740206"/>
                    <a:pt x="2721330" y="740206"/>
                  </a:cubicBezTo>
                  <a:lnTo>
                    <a:pt x="2713313" y="740206"/>
                  </a:lnTo>
                  <a:cubicBezTo>
                    <a:pt x="2713313" y="740206"/>
                    <a:pt x="2713313" y="740206"/>
                    <a:pt x="2713313" y="741368"/>
                  </a:cubicBezTo>
                  <a:lnTo>
                    <a:pt x="2713313" y="749505"/>
                  </a:lnTo>
                  <a:cubicBezTo>
                    <a:pt x="2713313" y="749505"/>
                    <a:pt x="2713313" y="749505"/>
                    <a:pt x="2714459" y="749505"/>
                  </a:cubicBezTo>
                  <a:lnTo>
                    <a:pt x="2722475" y="749505"/>
                  </a:lnTo>
                  <a:cubicBezTo>
                    <a:pt x="2722475" y="749505"/>
                    <a:pt x="2722475" y="749505"/>
                    <a:pt x="2722475" y="750377"/>
                  </a:cubicBezTo>
                  <a:lnTo>
                    <a:pt x="2722475" y="756479"/>
                  </a:lnTo>
                  <a:cubicBezTo>
                    <a:pt x="2722475" y="756479"/>
                    <a:pt x="2722475" y="756479"/>
                    <a:pt x="2721330" y="756479"/>
                  </a:cubicBezTo>
                  <a:lnTo>
                    <a:pt x="2713313" y="756479"/>
                  </a:lnTo>
                  <a:cubicBezTo>
                    <a:pt x="2713313" y="756479"/>
                    <a:pt x="2713313" y="756479"/>
                    <a:pt x="2713313" y="757641"/>
                  </a:cubicBezTo>
                  <a:lnTo>
                    <a:pt x="2713313" y="765777"/>
                  </a:lnTo>
                  <a:cubicBezTo>
                    <a:pt x="2713313" y="765777"/>
                    <a:pt x="2713313" y="765777"/>
                    <a:pt x="2714459" y="765777"/>
                  </a:cubicBezTo>
                  <a:lnTo>
                    <a:pt x="2722475" y="765777"/>
                  </a:lnTo>
                  <a:cubicBezTo>
                    <a:pt x="2722475" y="765777"/>
                    <a:pt x="2722475" y="765777"/>
                    <a:pt x="2722475" y="766940"/>
                  </a:cubicBezTo>
                  <a:lnTo>
                    <a:pt x="2722475" y="775076"/>
                  </a:lnTo>
                  <a:cubicBezTo>
                    <a:pt x="2722475" y="775076"/>
                    <a:pt x="2722475" y="775076"/>
                    <a:pt x="2721330" y="775076"/>
                  </a:cubicBezTo>
                  <a:lnTo>
                    <a:pt x="2713313" y="775076"/>
                  </a:lnTo>
                  <a:cubicBezTo>
                    <a:pt x="2713313" y="775076"/>
                    <a:pt x="2713313" y="775076"/>
                    <a:pt x="2713313" y="776238"/>
                  </a:cubicBezTo>
                  <a:lnTo>
                    <a:pt x="2713313" y="784375"/>
                  </a:lnTo>
                  <a:cubicBezTo>
                    <a:pt x="2713313" y="784375"/>
                    <a:pt x="2713313" y="784375"/>
                    <a:pt x="2714459" y="784375"/>
                  </a:cubicBezTo>
                  <a:lnTo>
                    <a:pt x="2722475" y="784375"/>
                  </a:lnTo>
                  <a:cubicBezTo>
                    <a:pt x="2722475" y="784375"/>
                    <a:pt x="2722475" y="784375"/>
                    <a:pt x="2722475" y="785246"/>
                  </a:cubicBezTo>
                  <a:lnTo>
                    <a:pt x="2722475" y="791348"/>
                  </a:lnTo>
                  <a:cubicBezTo>
                    <a:pt x="2722475" y="791348"/>
                    <a:pt x="2722475" y="791348"/>
                    <a:pt x="2721330" y="791348"/>
                  </a:cubicBezTo>
                  <a:lnTo>
                    <a:pt x="2713313" y="791348"/>
                  </a:lnTo>
                  <a:cubicBezTo>
                    <a:pt x="2713313" y="791348"/>
                    <a:pt x="2713313" y="791348"/>
                    <a:pt x="2713313" y="792511"/>
                  </a:cubicBezTo>
                  <a:lnTo>
                    <a:pt x="2713313" y="800647"/>
                  </a:lnTo>
                  <a:cubicBezTo>
                    <a:pt x="2713313" y="800647"/>
                    <a:pt x="2713313" y="800647"/>
                    <a:pt x="2714459" y="800647"/>
                  </a:cubicBezTo>
                  <a:lnTo>
                    <a:pt x="2722475" y="800647"/>
                  </a:lnTo>
                  <a:cubicBezTo>
                    <a:pt x="2722475" y="800647"/>
                    <a:pt x="2722475" y="800647"/>
                    <a:pt x="2722475" y="801809"/>
                  </a:cubicBezTo>
                  <a:lnTo>
                    <a:pt x="2722475" y="809946"/>
                  </a:lnTo>
                  <a:cubicBezTo>
                    <a:pt x="2722475" y="809946"/>
                    <a:pt x="2722475" y="809946"/>
                    <a:pt x="2721330" y="809946"/>
                  </a:cubicBezTo>
                  <a:lnTo>
                    <a:pt x="2713313" y="809946"/>
                  </a:lnTo>
                  <a:cubicBezTo>
                    <a:pt x="2713313" y="809946"/>
                    <a:pt x="2713313" y="809946"/>
                    <a:pt x="2713313" y="810817"/>
                  </a:cubicBezTo>
                  <a:lnTo>
                    <a:pt x="2713313" y="816920"/>
                  </a:lnTo>
                  <a:cubicBezTo>
                    <a:pt x="2713313" y="816920"/>
                    <a:pt x="2713313" y="816920"/>
                    <a:pt x="2714459" y="816920"/>
                  </a:cubicBezTo>
                  <a:lnTo>
                    <a:pt x="2722475" y="816920"/>
                  </a:lnTo>
                  <a:cubicBezTo>
                    <a:pt x="2722475" y="816920"/>
                    <a:pt x="2722475" y="816920"/>
                    <a:pt x="2722475" y="818082"/>
                  </a:cubicBezTo>
                  <a:lnTo>
                    <a:pt x="2722475" y="826218"/>
                  </a:lnTo>
                  <a:cubicBezTo>
                    <a:pt x="2722475" y="826218"/>
                    <a:pt x="2722475" y="826218"/>
                    <a:pt x="2721330" y="826218"/>
                  </a:cubicBezTo>
                  <a:lnTo>
                    <a:pt x="2713313" y="826218"/>
                  </a:lnTo>
                  <a:cubicBezTo>
                    <a:pt x="2713313" y="826218"/>
                    <a:pt x="2713313" y="826218"/>
                    <a:pt x="2713313" y="827380"/>
                  </a:cubicBezTo>
                  <a:lnTo>
                    <a:pt x="2713313" y="835517"/>
                  </a:lnTo>
                  <a:cubicBezTo>
                    <a:pt x="2713313" y="835517"/>
                    <a:pt x="2713313" y="835517"/>
                    <a:pt x="2714459" y="835517"/>
                  </a:cubicBezTo>
                  <a:lnTo>
                    <a:pt x="2722475" y="835517"/>
                  </a:lnTo>
                  <a:cubicBezTo>
                    <a:pt x="2722475" y="835517"/>
                    <a:pt x="2722475" y="835517"/>
                    <a:pt x="2722475" y="836679"/>
                  </a:cubicBezTo>
                  <a:lnTo>
                    <a:pt x="2722475" y="844815"/>
                  </a:lnTo>
                  <a:cubicBezTo>
                    <a:pt x="2722475" y="844815"/>
                    <a:pt x="2722475" y="844815"/>
                    <a:pt x="2721330" y="844815"/>
                  </a:cubicBezTo>
                  <a:lnTo>
                    <a:pt x="2713313" y="844815"/>
                  </a:lnTo>
                  <a:cubicBezTo>
                    <a:pt x="2713313" y="844815"/>
                    <a:pt x="2713313" y="844815"/>
                    <a:pt x="2713313" y="845687"/>
                  </a:cubicBezTo>
                  <a:lnTo>
                    <a:pt x="2713313" y="851789"/>
                  </a:lnTo>
                  <a:cubicBezTo>
                    <a:pt x="2713313" y="851789"/>
                    <a:pt x="2713313" y="851789"/>
                    <a:pt x="2714459" y="851789"/>
                  </a:cubicBezTo>
                  <a:lnTo>
                    <a:pt x="2722475" y="851789"/>
                  </a:lnTo>
                  <a:cubicBezTo>
                    <a:pt x="2722475" y="851789"/>
                    <a:pt x="2722475" y="851789"/>
                    <a:pt x="2722475" y="852952"/>
                  </a:cubicBezTo>
                  <a:lnTo>
                    <a:pt x="2722475" y="861088"/>
                  </a:lnTo>
                  <a:cubicBezTo>
                    <a:pt x="2722475" y="861088"/>
                    <a:pt x="2722475" y="861088"/>
                    <a:pt x="2721330" y="861088"/>
                  </a:cubicBezTo>
                  <a:lnTo>
                    <a:pt x="2713313" y="861088"/>
                  </a:lnTo>
                  <a:cubicBezTo>
                    <a:pt x="2713313" y="861088"/>
                    <a:pt x="2713313" y="861088"/>
                    <a:pt x="2713313" y="862250"/>
                  </a:cubicBezTo>
                  <a:lnTo>
                    <a:pt x="2713313" y="870387"/>
                  </a:lnTo>
                  <a:cubicBezTo>
                    <a:pt x="2713313" y="870387"/>
                    <a:pt x="2713313" y="870387"/>
                    <a:pt x="2714459" y="870387"/>
                  </a:cubicBezTo>
                  <a:lnTo>
                    <a:pt x="2722475" y="870387"/>
                  </a:lnTo>
                  <a:cubicBezTo>
                    <a:pt x="2722475" y="870387"/>
                    <a:pt x="2722475" y="870387"/>
                    <a:pt x="2722475" y="871258"/>
                  </a:cubicBezTo>
                  <a:lnTo>
                    <a:pt x="2722475" y="877360"/>
                  </a:lnTo>
                  <a:cubicBezTo>
                    <a:pt x="2722475" y="877360"/>
                    <a:pt x="2722475" y="877360"/>
                    <a:pt x="2721330" y="877360"/>
                  </a:cubicBezTo>
                  <a:lnTo>
                    <a:pt x="2713313" y="877360"/>
                  </a:lnTo>
                  <a:cubicBezTo>
                    <a:pt x="2713313" y="877360"/>
                    <a:pt x="2713313" y="877360"/>
                    <a:pt x="2713313" y="878523"/>
                  </a:cubicBezTo>
                  <a:lnTo>
                    <a:pt x="2713313" y="886659"/>
                  </a:lnTo>
                  <a:cubicBezTo>
                    <a:pt x="2713313" y="886659"/>
                    <a:pt x="2713313" y="886659"/>
                    <a:pt x="2714459" y="886659"/>
                  </a:cubicBezTo>
                  <a:lnTo>
                    <a:pt x="2722475" y="886659"/>
                  </a:lnTo>
                  <a:cubicBezTo>
                    <a:pt x="2722475" y="886659"/>
                    <a:pt x="2722475" y="886659"/>
                    <a:pt x="2722475" y="887821"/>
                  </a:cubicBezTo>
                  <a:lnTo>
                    <a:pt x="2722475" y="895958"/>
                  </a:lnTo>
                  <a:cubicBezTo>
                    <a:pt x="2722475" y="895958"/>
                    <a:pt x="2722475" y="895958"/>
                    <a:pt x="2721330" y="895958"/>
                  </a:cubicBezTo>
                  <a:lnTo>
                    <a:pt x="2713313" y="895958"/>
                  </a:lnTo>
                  <a:cubicBezTo>
                    <a:pt x="2713313" y="895958"/>
                    <a:pt x="2713313" y="895958"/>
                    <a:pt x="2713313" y="897120"/>
                  </a:cubicBezTo>
                  <a:lnTo>
                    <a:pt x="2713313" y="905256"/>
                  </a:lnTo>
                  <a:cubicBezTo>
                    <a:pt x="2713313" y="905256"/>
                    <a:pt x="2713313" y="905256"/>
                    <a:pt x="2714459" y="905256"/>
                  </a:cubicBezTo>
                  <a:lnTo>
                    <a:pt x="2722475" y="905256"/>
                  </a:lnTo>
                  <a:cubicBezTo>
                    <a:pt x="2722475" y="905256"/>
                    <a:pt x="2722475" y="905256"/>
                    <a:pt x="2722475" y="906128"/>
                  </a:cubicBezTo>
                  <a:lnTo>
                    <a:pt x="2722475" y="912230"/>
                  </a:lnTo>
                  <a:cubicBezTo>
                    <a:pt x="2722475" y="912230"/>
                    <a:pt x="2722475" y="912230"/>
                    <a:pt x="2721330" y="912230"/>
                  </a:cubicBezTo>
                  <a:lnTo>
                    <a:pt x="2713313" y="912230"/>
                  </a:lnTo>
                  <a:cubicBezTo>
                    <a:pt x="2713313" y="912230"/>
                    <a:pt x="2713313" y="912230"/>
                    <a:pt x="2713313" y="913392"/>
                  </a:cubicBezTo>
                  <a:lnTo>
                    <a:pt x="2713313" y="921529"/>
                  </a:lnTo>
                  <a:cubicBezTo>
                    <a:pt x="2713313" y="921529"/>
                    <a:pt x="2713313" y="921529"/>
                    <a:pt x="2738509" y="942451"/>
                  </a:cubicBezTo>
                  <a:cubicBezTo>
                    <a:pt x="2738509" y="947100"/>
                    <a:pt x="2738509" y="947100"/>
                    <a:pt x="2737365" y="947100"/>
                  </a:cubicBezTo>
                  <a:lnTo>
                    <a:pt x="2729347" y="947100"/>
                  </a:lnTo>
                  <a:cubicBezTo>
                    <a:pt x="2729347" y="947100"/>
                    <a:pt x="2729347" y="947100"/>
                    <a:pt x="2729347" y="972671"/>
                  </a:cubicBezTo>
                  <a:cubicBezTo>
                    <a:pt x="2729347" y="972671"/>
                    <a:pt x="2729347" y="972671"/>
                    <a:pt x="2730493" y="972671"/>
                  </a:cubicBezTo>
                  <a:lnTo>
                    <a:pt x="2738509" y="972671"/>
                  </a:lnTo>
                  <a:cubicBezTo>
                    <a:pt x="2738509" y="972671"/>
                    <a:pt x="2738509" y="972671"/>
                    <a:pt x="2738509" y="971218"/>
                  </a:cubicBezTo>
                  <a:lnTo>
                    <a:pt x="2738509" y="961048"/>
                  </a:lnTo>
                  <a:cubicBezTo>
                    <a:pt x="2738509" y="961048"/>
                    <a:pt x="2738509" y="961048"/>
                    <a:pt x="2739655" y="960467"/>
                  </a:cubicBezTo>
                  <a:lnTo>
                    <a:pt x="2747671" y="956399"/>
                  </a:lnTo>
                  <a:cubicBezTo>
                    <a:pt x="2747671" y="956399"/>
                    <a:pt x="2747671" y="956399"/>
                    <a:pt x="2749675" y="956399"/>
                  </a:cubicBezTo>
                  <a:lnTo>
                    <a:pt x="2763706" y="956399"/>
                  </a:lnTo>
                  <a:cubicBezTo>
                    <a:pt x="2763706" y="956399"/>
                    <a:pt x="2763706" y="956399"/>
                    <a:pt x="2763706" y="957561"/>
                  </a:cubicBezTo>
                  <a:lnTo>
                    <a:pt x="2763706" y="965697"/>
                  </a:lnTo>
                  <a:cubicBezTo>
                    <a:pt x="2763706" y="965697"/>
                    <a:pt x="2763706" y="965697"/>
                    <a:pt x="2765424" y="965697"/>
                  </a:cubicBezTo>
                  <a:lnTo>
                    <a:pt x="2777450" y="965697"/>
                  </a:lnTo>
                  <a:cubicBezTo>
                    <a:pt x="2777450" y="970346"/>
                    <a:pt x="2777450" y="970346"/>
                    <a:pt x="2778594" y="970346"/>
                  </a:cubicBezTo>
                  <a:lnTo>
                    <a:pt x="2786612" y="970346"/>
                  </a:lnTo>
                  <a:cubicBezTo>
                    <a:pt x="2786612" y="970346"/>
                    <a:pt x="2786612" y="970346"/>
                    <a:pt x="2811807" y="1002891"/>
                  </a:cubicBezTo>
                  <a:cubicBezTo>
                    <a:pt x="2811807" y="1002891"/>
                    <a:pt x="2811807" y="1002891"/>
                    <a:pt x="2811807" y="1037761"/>
                  </a:cubicBezTo>
                  <a:cubicBezTo>
                    <a:pt x="2811807" y="1037761"/>
                    <a:pt x="2811807" y="1037761"/>
                    <a:pt x="2812951" y="1037761"/>
                  </a:cubicBezTo>
                  <a:lnTo>
                    <a:pt x="2820970" y="1037761"/>
                  </a:lnTo>
                  <a:cubicBezTo>
                    <a:pt x="2820970" y="1037761"/>
                    <a:pt x="2820970" y="1037761"/>
                    <a:pt x="2820970" y="1035727"/>
                  </a:cubicBezTo>
                  <a:lnTo>
                    <a:pt x="2820970" y="1021489"/>
                  </a:lnTo>
                  <a:cubicBezTo>
                    <a:pt x="2820970" y="1021489"/>
                    <a:pt x="2820970" y="1021489"/>
                    <a:pt x="2821829" y="1021489"/>
                  </a:cubicBezTo>
                  <a:lnTo>
                    <a:pt x="2827841" y="1021489"/>
                  </a:lnTo>
                  <a:cubicBezTo>
                    <a:pt x="2827841" y="1021489"/>
                    <a:pt x="2827841" y="1021489"/>
                    <a:pt x="2827841" y="1022651"/>
                  </a:cubicBezTo>
                  <a:lnTo>
                    <a:pt x="2827841" y="1030787"/>
                  </a:lnTo>
                  <a:cubicBezTo>
                    <a:pt x="2837003" y="1033113"/>
                    <a:pt x="2837003" y="1033113"/>
                    <a:pt x="2837003" y="981970"/>
                  </a:cubicBezTo>
                  <a:cubicBezTo>
                    <a:pt x="2837003" y="981970"/>
                    <a:pt x="2837003" y="981970"/>
                    <a:pt x="2875943" y="981970"/>
                  </a:cubicBezTo>
                  <a:cubicBezTo>
                    <a:pt x="2875943" y="981970"/>
                    <a:pt x="2875943" y="981970"/>
                    <a:pt x="2875943" y="907581"/>
                  </a:cubicBezTo>
                  <a:cubicBezTo>
                    <a:pt x="2875943" y="907581"/>
                    <a:pt x="2875943" y="907581"/>
                    <a:pt x="2912591" y="907581"/>
                  </a:cubicBezTo>
                  <a:cubicBezTo>
                    <a:pt x="2912591" y="907581"/>
                    <a:pt x="2912591" y="907581"/>
                    <a:pt x="2912591" y="906709"/>
                  </a:cubicBezTo>
                  <a:lnTo>
                    <a:pt x="2912591" y="900607"/>
                  </a:lnTo>
                  <a:cubicBezTo>
                    <a:pt x="2912591" y="900607"/>
                    <a:pt x="2912591" y="900607"/>
                    <a:pt x="2935497" y="900607"/>
                  </a:cubicBezTo>
                  <a:cubicBezTo>
                    <a:pt x="2935497" y="900607"/>
                    <a:pt x="2935497" y="900607"/>
                    <a:pt x="2935497" y="861088"/>
                  </a:cubicBezTo>
                  <a:cubicBezTo>
                    <a:pt x="2930915" y="861088"/>
                    <a:pt x="2930915" y="861088"/>
                    <a:pt x="2930915" y="859344"/>
                  </a:cubicBezTo>
                  <a:lnTo>
                    <a:pt x="2930915" y="847140"/>
                  </a:lnTo>
                  <a:lnTo>
                    <a:pt x="2935497" y="849465"/>
                  </a:lnTo>
                  <a:cubicBezTo>
                    <a:pt x="2935497" y="849465"/>
                    <a:pt x="2935497" y="849465"/>
                    <a:pt x="2940079" y="826218"/>
                  </a:cubicBezTo>
                  <a:cubicBezTo>
                    <a:pt x="2940079" y="826218"/>
                    <a:pt x="2940079" y="826218"/>
                    <a:pt x="2944659" y="849465"/>
                  </a:cubicBezTo>
                  <a:cubicBezTo>
                    <a:pt x="2946951" y="847140"/>
                    <a:pt x="2946951" y="847140"/>
                    <a:pt x="2947237" y="846268"/>
                  </a:cubicBezTo>
                  <a:lnTo>
                    <a:pt x="2949241" y="840166"/>
                  </a:lnTo>
                  <a:cubicBezTo>
                    <a:pt x="2949241" y="840166"/>
                    <a:pt x="2949241" y="840166"/>
                    <a:pt x="2949813" y="839004"/>
                  </a:cubicBezTo>
                  <a:lnTo>
                    <a:pt x="2953821" y="830867"/>
                  </a:lnTo>
                  <a:cubicBezTo>
                    <a:pt x="2953821" y="830867"/>
                    <a:pt x="2953821" y="830867"/>
                    <a:pt x="2954395" y="829705"/>
                  </a:cubicBezTo>
                  <a:lnTo>
                    <a:pt x="2958403" y="821569"/>
                  </a:lnTo>
                  <a:cubicBezTo>
                    <a:pt x="2958403" y="821569"/>
                    <a:pt x="2958403" y="821569"/>
                    <a:pt x="2959834" y="820697"/>
                  </a:cubicBezTo>
                  <a:lnTo>
                    <a:pt x="2969855" y="814595"/>
                  </a:lnTo>
                  <a:cubicBezTo>
                    <a:pt x="2969855" y="814595"/>
                    <a:pt x="2969855" y="814595"/>
                    <a:pt x="2971573" y="813433"/>
                  </a:cubicBezTo>
                  <a:lnTo>
                    <a:pt x="2983599" y="805296"/>
                  </a:lnTo>
                  <a:cubicBezTo>
                    <a:pt x="2983599" y="805296"/>
                    <a:pt x="2983599" y="805296"/>
                    <a:pt x="2984458" y="804134"/>
                  </a:cubicBezTo>
                  <a:lnTo>
                    <a:pt x="2990471" y="795998"/>
                  </a:lnTo>
                  <a:cubicBezTo>
                    <a:pt x="2990471" y="795998"/>
                    <a:pt x="2990471" y="795998"/>
                    <a:pt x="2991043" y="793964"/>
                  </a:cubicBezTo>
                  <a:lnTo>
                    <a:pt x="2995052" y="779725"/>
                  </a:lnTo>
                  <a:cubicBezTo>
                    <a:pt x="2995052" y="779725"/>
                    <a:pt x="2995052" y="779725"/>
                    <a:pt x="2995625" y="781759"/>
                  </a:cubicBezTo>
                  <a:lnTo>
                    <a:pt x="2999633" y="795998"/>
                  </a:lnTo>
                  <a:cubicBezTo>
                    <a:pt x="2999633" y="795998"/>
                    <a:pt x="2999633" y="795998"/>
                    <a:pt x="3000205" y="796869"/>
                  </a:cubicBezTo>
                  <a:lnTo>
                    <a:pt x="3004214" y="802972"/>
                  </a:lnTo>
                  <a:cubicBezTo>
                    <a:pt x="3004214" y="802972"/>
                    <a:pt x="3004214" y="802972"/>
                    <a:pt x="3005646" y="804134"/>
                  </a:cubicBezTo>
                  <a:lnTo>
                    <a:pt x="3015667" y="812270"/>
                  </a:lnTo>
                  <a:cubicBezTo>
                    <a:pt x="3015667" y="812270"/>
                    <a:pt x="3015667" y="812270"/>
                    <a:pt x="3016813" y="813433"/>
                  </a:cubicBezTo>
                  <a:lnTo>
                    <a:pt x="3024828" y="821569"/>
                  </a:lnTo>
                  <a:cubicBezTo>
                    <a:pt x="3024828" y="821569"/>
                    <a:pt x="3024828" y="821569"/>
                    <a:pt x="3025975" y="822731"/>
                  </a:cubicBezTo>
                  <a:lnTo>
                    <a:pt x="3033991" y="830867"/>
                  </a:lnTo>
                  <a:cubicBezTo>
                    <a:pt x="3033991" y="830867"/>
                    <a:pt x="3033991" y="830867"/>
                    <a:pt x="3034278" y="832030"/>
                  </a:cubicBezTo>
                  <a:lnTo>
                    <a:pt x="3036281" y="840166"/>
                  </a:lnTo>
                  <a:cubicBezTo>
                    <a:pt x="3036281" y="840166"/>
                    <a:pt x="3036281" y="840166"/>
                    <a:pt x="3036567" y="841328"/>
                  </a:cubicBezTo>
                  <a:lnTo>
                    <a:pt x="3038572" y="849465"/>
                  </a:lnTo>
                  <a:cubicBezTo>
                    <a:pt x="3043153" y="849465"/>
                    <a:pt x="3043153" y="849465"/>
                    <a:pt x="3045443" y="826218"/>
                  </a:cubicBezTo>
                  <a:cubicBezTo>
                    <a:pt x="3045443" y="826218"/>
                    <a:pt x="3045443" y="826218"/>
                    <a:pt x="3050025" y="849465"/>
                  </a:cubicBezTo>
                  <a:cubicBezTo>
                    <a:pt x="3054605" y="849465"/>
                    <a:pt x="3054605" y="849465"/>
                    <a:pt x="3054605" y="851208"/>
                  </a:cubicBezTo>
                  <a:lnTo>
                    <a:pt x="3054605" y="863413"/>
                  </a:lnTo>
                  <a:cubicBezTo>
                    <a:pt x="3050025" y="863413"/>
                    <a:pt x="3050025" y="863413"/>
                    <a:pt x="3050025" y="895958"/>
                  </a:cubicBezTo>
                  <a:cubicBezTo>
                    <a:pt x="3050025" y="895958"/>
                    <a:pt x="3050025" y="895958"/>
                    <a:pt x="3051171" y="895958"/>
                  </a:cubicBezTo>
                  <a:lnTo>
                    <a:pt x="3059187" y="895958"/>
                  </a:lnTo>
                  <a:cubicBezTo>
                    <a:pt x="3059187" y="900607"/>
                    <a:pt x="3059187" y="900607"/>
                    <a:pt x="3060047" y="900607"/>
                  </a:cubicBezTo>
                  <a:lnTo>
                    <a:pt x="3066059" y="900607"/>
                  </a:lnTo>
                  <a:cubicBezTo>
                    <a:pt x="3066059" y="900607"/>
                    <a:pt x="3066059" y="900607"/>
                    <a:pt x="3066059" y="899445"/>
                  </a:cubicBezTo>
                  <a:lnTo>
                    <a:pt x="3066059" y="891308"/>
                  </a:lnTo>
                  <a:cubicBezTo>
                    <a:pt x="3066059" y="891308"/>
                    <a:pt x="3066059" y="891308"/>
                    <a:pt x="3068349" y="891308"/>
                  </a:cubicBezTo>
                  <a:lnTo>
                    <a:pt x="3084383" y="891308"/>
                  </a:lnTo>
                  <a:cubicBezTo>
                    <a:pt x="3084383" y="891308"/>
                    <a:pt x="3084383" y="891308"/>
                    <a:pt x="3084383" y="889274"/>
                  </a:cubicBezTo>
                  <a:lnTo>
                    <a:pt x="3084383" y="875036"/>
                  </a:lnTo>
                  <a:cubicBezTo>
                    <a:pt x="3084383" y="875036"/>
                    <a:pt x="3084383" y="875036"/>
                    <a:pt x="3123323" y="875036"/>
                  </a:cubicBezTo>
                  <a:cubicBezTo>
                    <a:pt x="3123323" y="875036"/>
                    <a:pt x="3123323" y="875036"/>
                    <a:pt x="3123323" y="876489"/>
                  </a:cubicBezTo>
                  <a:lnTo>
                    <a:pt x="3123323" y="886659"/>
                  </a:lnTo>
                  <a:cubicBezTo>
                    <a:pt x="3123323" y="886659"/>
                    <a:pt x="3123323" y="886659"/>
                    <a:pt x="3143937" y="886659"/>
                  </a:cubicBezTo>
                  <a:cubicBezTo>
                    <a:pt x="3143937" y="886659"/>
                    <a:pt x="3143937" y="886659"/>
                    <a:pt x="3143937" y="888984"/>
                  </a:cubicBezTo>
                  <a:lnTo>
                    <a:pt x="3143937" y="905256"/>
                  </a:lnTo>
                  <a:cubicBezTo>
                    <a:pt x="3139357" y="905256"/>
                    <a:pt x="3139357" y="905256"/>
                    <a:pt x="3139357" y="906128"/>
                  </a:cubicBezTo>
                  <a:lnTo>
                    <a:pt x="3139357" y="912230"/>
                  </a:lnTo>
                  <a:cubicBezTo>
                    <a:pt x="3143937" y="912230"/>
                    <a:pt x="3143937" y="912230"/>
                    <a:pt x="3143937" y="913974"/>
                  </a:cubicBezTo>
                  <a:lnTo>
                    <a:pt x="3143937" y="926178"/>
                  </a:lnTo>
                  <a:lnTo>
                    <a:pt x="3139357" y="930827"/>
                  </a:lnTo>
                  <a:cubicBezTo>
                    <a:pt x="3139357" y="930827"/>
                    <a:pt x="3139357" y="930827"/>
                    <a:pt x="3139357" y="986619"/>
                  </a:cubicBezTo>
                  <a:cubicBezTo>
                    <a:pt x="3139357" y="986619"/>
                    <a:pt x="3139357" y="986619"/>
                    <a:pt x="3141360" y="986619"/>
                  </a:cubicBezTo>
                  <a:lnTo>
                    <a:pt x="3155391" y="986619"/>
                  </a:lnTo>
                  <a:cubicBezTo>
                    <a:pt x="3155391" y="991268"/>
                    <a:pt x="3155391" y="991268"/>
                    <a:pt x="3157107" y="991268"/>
                  </a:cubicBezTo>
                  <a:lnTo>
                    <a:pt x="3169135" y="991268"/>
                  </a:lnTo>
                  <a:cubicBezTo>
                    <a:pt x="3169135" y="991268"/>
                    <a:pt x="3169135" y="991268"/>
                    <a:pt x="3169135" y="993302"/>
                  </a:cubicBezTo>
                  <a:lnTo>
                    <a:pt x="3169135" y="1007541"/>
                  </a:lnTo>
                  <a:cubicBezTo>
                    <a:pt x="3169135" y="1007541"/>
                    <a:pt x="3169135" y="1007541"/>
                    <a:pt x="3170853" y="1007541"/>
                  </a:cubicBezTo>
                  <a:lnTo>
                    <a:pt x="3182877" y="1007541"/>
                  </a:lnTo>
                  <a:cubicBezTo>
                    <a:pt x="3182877" y="1007541"/>
                    <a:pt x="3182877" y="1007541"/>
                    <a:pt x="3182877" y="1005507"/>
                  </a:cubicBezTo>
                  <a:lnTo>
                    <a:pt x="3182877" y="991268"/>
                  </a:lnTo>
                  <a:cubicBezTo>
                    <a:pt x="3182877" y="991268"/>
                    <a:pt x="3182877" y="991268"/>
                    <a:pt x="3184880" y="990106"/>
                  </a:cubicBezTo>
                  <a:lnTo>
                    <a:pt x="3198911" y="981970"/>
                  </a:lnTo>
                  <a:cubicBezTo>
                    <a:pt x="3198911" y="981970"/>
                    <a:pt x="3198911" y="981970"/>
                    <a:pt x="3198911" y="961048"/>
                  </a:cubicBezTo>
                  <a:cubicBezTo>
                    <a:pt x="3194330" y="961048"/>
                    <a:pt x="3194330" y="961048"/>
                    <a:pt x="3194330" y="937801"/>
                  </a:cubicBezTo>
                  <a:cubicBezTo>
                    <a:pt x="3194330" y="937801"/>
                    <a:pt x="3194330" y="937801"/>
                    <a:pt x="3195474" y="937801"/>
                  </a:cubicBezTo>
                  <a:lnTo>
                    <a:pt x="3203492" y="937801"/>
                  </a:lnTo>
                  <a:cubicBezTo>
                    <a:pt x="3203492" y="935477"/>
                    <a:pt x="3203492" y="935477"/>
                    <a:pt x="3224107" y="935477"/>
                  </a:cubicBezTo>
                  <a:cubicBezTo>
                    <a:pt x="3224107" y="935477"/>
                    <a:pt x="3224107" y="935477"/>
                    <a:pt x="3224107" y="934314"/>
                  </a:cubicBezTo>
                  <a:lnTo>
                    <a:pt x="3224107" y="926178"/>
                  </a:lnTo>
                  <a:cubicBezTo>
                    <a:pt x="3224107" y="926178"/>
                    <a:pt x="3224107" y="926178"/>
                    <a:pt x="3225825" y="926178"/>
                  </a:cubicBezTo>
                  <a:lnTo>
                    <a:pt x="3237850" y="926178"/>
                  </a:lnTo>
                  <a:cubicBezTo>
                    <a:pt x="3237850" y="926178"/>
                    <a:pt x="3237850" y="926178"/>
                    <a:pt x="3237850" y="809946"/>
                  </a:cubicBezTo>
                  <a:cubicBezTo>
                    <a:pt x="3237850" y="809946"/>
                    <a:pt x="3237850" y="809946"/>
                    <a:pt x="3238995" y="809946"/>
                  </a:cubicBezTo>
                  <a:lnTo>
                    <a:pt x="3247012" y="809946"/>
                  </a:lnTo>
                  <a:cubicBezTo>
                    <a:pt x="3247012" y="809946"/>
                    <a:pt x="3247012" y="809946"/>
                    <a:pt x="3247012" y="807621"/>
                  </a:cubicBezTo>
                  <a:lnTo>
                    <a:pt x="3247012" y="791348"/>
                  </a:lnTo>
                  <a:cubicBezTo>
                    <a:pt x="3249303" y="791348"/>
                    <a:pt x="3249303" y="791348"/>
                    <a:pt x="3249303" y="744855"/>
                  </a:cubicBezTo>
                  <a:cubicBezTo>
                    <a:pt x="3249303" y="744855"/>
                    <a:pt x="3249303" y="744855"/>
                    <a:pt x="3250449" y="744855"/>
                  </a:cubicBezTo>
                  <a:lnTo>
                    <a:pt x="3258465" y="744855"/>
                  </a:lnTo>
                  <a:cubicBezTo>
                    <a:pt x="3258465" y="744855"/>
                    <a:pt x="3258465" y="744855"/>
                    <a:pt x="3258465" y="746018"/>
                  </a:cubicBezTo>
                  <a:lnTo>
                    <a:pt x="3258465" y="754154"/>
                  </a:lnTo>
                  <a:cubicBezTo>
                    <a:pt x="3263045" y="754154"/>
                    <a:pt x="3263045" y="754154"/>
                    <a:pt x="3263045" y="751829"/>
                  </a:cubicBezTo>
                  <a:lnTo>
                    <a:pt x="3263045" y="735557"/>
                  </a:lnTo>
                  <a:cubicBezTo>
                    <a:pt x="3263045" y="735557"/>
                    <a:pt x="3263045" y="735557"/>
                    <a:pt x="3264477" y="734976"/>
                  </a:cubicBezTo>
                  <a:lnTo>
                    <a:pt x="3274499" y="730908"/>
                  </a:lnTo>
                  <a:cubicBezTo>
                    <a:pt x="3274499" y="730908"/>
                    <a:pt x="3274499" y="730908"/>
                    <a:pt x="3275644" y="731489"/>
                  </a:cubicBezTo>
                  <a:lnTo>
                    <a:pt x="3283661" y="735557"/>
                  </a:lnTo>
                  <a:cubicBezTo>
                    <a:pt x="3283661" y="735557"/>
                    <a:pt x="3283661" y="735557"/>
                    <a:pt x="3285379" y="735557"/>
                  </a:cubicBezTo>
                  <a:lnTo>
                    <a:pt x="3297405" y="735557"/>
                  </a:lnTo>
                  <a:cubicBezTo>
                    <a:pt x="3297405" y="735557"/>
                    <a:pt x="3297405" y="735557"/>
                    <a:pt x="3297405" y="705336"/>
                  </a:cubicBezTo>
                  <a:cubicBezTo>
                    <a:pt x="3297405" y="705336"/>
                    <a:pt x="3297405" y="705336"/>
                    <a:pt x="3298550" y="705336"/>
                  </a:cubicBezTo>
                  <a:lnTo>
                    <a:pt x="3306565" y="705336"/>
                  </a:lnTo>
                  <a:cubicBezTo>
                    <a:pt x="3306565" y="709986"/>
                    <a:pt x="3306565" y="709986"/>
                    <a:pt x="3307997" y="709986"/>
                  </a:cubicBezTo>
                  <a:lnTo>
                    <a:pt x="3318019" y="709986"/>
                  </a:lnTo>
                  <a:cubicBezTo>
                    <a:pt x="3318019" y="705336"/>
                    <a:pt x="3318019" y="705336"/>
                    <a:pt x="3319165" y="705336"/>
                  </a:cubicBezTo>
                  <a:lnTo>
                    <a:pt x="3327182" y="705336"/>
                  </a:lnTo>
                  <a:cubicBezTo>
                    <a:pt x="3327182" y="705336"/>
                    <a:pt x="3327182" y="705336"/>
                    <a:pt x="3327182" y="740206"/>
                  </a:cubicBezTo>
                  <a:cubicBezTo>
                    <a:pt x="3327182" y="740206"/>
                    <a:pt x="3327182" y="740206"/>
                    <a:pt x="3328613" y="741368"/>
                  </a:cubicBezTo>
                  <a:lnTo>
                    <a:pt x="3338635" y="749505"/>
                  </a:lnTo>
                  <a:cubicBezTo>
                    <a:pt x="3336344" y="756479"/>
                    <a:pt x="3336344" y="756479"/>
                    <a:pt x="3361539" y="756479"/>
                  </a:cubicBezTo>
                  <a:cubicBezTo>
                    <a:pt x="3361539" y="756479"/>
                    <a:pt x="3361539" y="756479"/>
                    <a:pt x="3361539" y="755026"/>
                  </a:cubicBezTo>
                  <a:lnTo>
                    <a:pt x="3361539" y="744855"/>
                  </a:lnTo>
                  <a:cubicBezTo>
                    <a:pt x="3361539" y="744855"/>
                    <a:pt x="3361539" y="744855"/>
                    <a:pt x="3391317" y="735557"/>
                  </a:cubicBezTo>
                  <a:cubicBezTo>
                    <a:pt x="3391317" y="735557"/>
                    <a:pt x="3391317" y="735557"/>
                    <a:pt x="3391317" y="734395"/>
                  </a:cubicBezTo>
                  <a:lnTo>
                    <a:pt x="3391317" y="726258"/>
                  </a:lnTo>
                  <a:cubicBezTo>
                    <a:pt x="3391317" y="726258"/>
                    <a:pt x="3391317" y="726258"/>
                    <a:pt x="3392176" y="726258"/>
                  </a:cubicBezTo>
                  <a:lnTo>
                    <a:pt x="3398189" y="726258"/>
                  </a:lnTo>
                  <a:cubicBezTo>
                    <a:pt x="3398189" y="726258"/>
                    <a:pt x="3398189" y="726258"/>
                    <a:pt x="3398189" y="725387"/>
                  </a:cubicBezTo>
                  <a:lnTo>
                    <a:pt x="3398189" y="719284"/>
                  </a:lnTo>
                  <a:cubicBezTo>
                    <a:pt x="3398189" y="719284"/>
                    <a:pt x="3398189" y="719284"/>
                    <a:pt x="3400479" y="719284"/>
                  </a:cubicBezTo>
                  <a:lnTo>
                    <a:pt x="3416513" y="719284"/>
                  </a:lnTo>
                  <a:cubicBezTo>
                    <a:pt x="3416513" y="719284"/>
                    <a:pt x="3416513" y="719284"/>
                    <a:pt x="3416513" y="720156"/>
                  </a:cubicBezTo>
                  <a:lnTo>
                    <a:pt x="3416513" y="726258"/>
                  </a:lnTo>
                  <a:cubicBezTo>
                    <a:pt x="3416513" y="726258"/>
                    <a:pt x="3416513" y="726258"/>
                    <a:pt x="3418231" y="726258"/>
                  </a:cubicBezTo>
                  <a:lnTo>
                    <a:pt x="3430257" y="726258"/>
                  </a:lnTo>
                  <a:cubicBezTo>
                    <a:pt x="3430257" y="726258"/>
                    <a:pt x="3430257" y="726258"/>
                    <a:pt x="3430257" y="728002"/>
                  </a:cubicBezTo>
                  <a:lnTo>
                    <a:pt x="3430257" y="740206"/>
                  </a:lnTo>
                  <a:cubicBezTo>
                    <a:pt x="3430257" y="740206"/>
                    <a:pt x="3430257" y="740206"/>
                    <a:pt x="3455452" y="740206"/>
                  </a:cubicBezTo>
                  <a:cubicBezTo>
                    <a:pt x="3455452" y="740206"/>
                    <a:pt x="3455452" y="740206"/>
                    <a:pt x="3455452" y="739044"/>
                  </a:cubicBezTo>
                  <a:lnTo>
                    <a:pt x="3455452" y="730908"/>
                  </a:lnTo>
                  <a:cubicBezTo>
                    <a:pt x="3455452" y="730908"/>
                    <a:pt x="3455452" y="730908"/>
                    <a:pt x="3456884" y="730908"/>
                  </a:cubicBezTo>
                  <a:lnTo>
                    <a:pt x="3466905" y="730908"/>
                  </a:lnTo>
                  <a:cubicBezTo>
                    <a:pt x="3466905" y="730908"/>
                    <a:pt x="3466905" y="730908"/>
                    <a:pt x="3466905" y="729745"/>
                  </a:cubicBezTo>
                  <a:lnTo>
                    <a:pt x="3466905" y="721609"/>
                  </a:lnTo>
                  <a:cubicBezTo>
                    <a:pt x="3466905" y="721609"/>
                    <a:pt x="3466905" y="721609"/>
                    <a:pt x="3468623" y="721609"/>
                  </a:cubicBezTo>
                  <a:lnTo>
                    <a:pt x="3480647" y="721609"/>
                  </a:lnTo>
                  <a:cubicBezTo>
                    <a:pt x="3480647" y="721609"/>
                    <a:pt x="3480647" y="721609"/>
                    <a:pt x="3480647" y="722771"/>
                  </a:cubicBezTo>
                  <a:lnTo>
                    <a:pt x="3480647" y="730908"/>
                  </a:lnTo>
                  <a:cubicBezTo>
                    <a:pt x="3485229" y="730908"/>
                    <a:pt x="3485229" y="730908"/>
                    <a:pt x="3485229" y="675116"/>
                  </a:cubicBezTo>
                  <a:cubicBezTo>
                    <a:pt x="3485229" y="675116"/>
                    <a:pt x="3485229" y="675116"/>
                    <a:pt x="3588304" y="675116"/>
                  </a:cubicBezTo>
                  <a:cubicBezTo>
                    <a:pt x="3588304" y="675116"/>
                    <a:pt x="3588304" y="675116"/>
                    <a:pt x="3588304" y="749505"/>
                  </a:cubicBezTo>
                  <a:cubicBezTo>
                    <a:pt x="3588304" y="749505"/>
                    <a:pt x="3588304" y="749505"/>
                    <a:pt x="3590595" y="749505"/>
                  </a:cubicBezTo>
                  <a:lnTo>
                    <a:pt x="3606629" y="749505"/>
                  </a:lnTo>
                  <a:cubicBezTo>
                    <a:pt x="3606629" y="749505"/>
                    <a:pt x="3606629" y="749505"/>
                    <a:pt x="3606629" y="665817"/>
                  </a:cubicBezTo>
                  <a:cubicBezTo>
                    <a:pt x="3606629" y="665817"/>
                    <a:pt x="3606629" y="665817"/>
                    <a:pt x="3629535" y="654194"/>
                  </a:cubicBezTo>
                  <a:cubicBezTo>
                    <a:pt x="3629535" y="654194"/>
                    <a:pt x="3629535" y="654194"/>
                    <a:pt x="3659311" y="654194"/>
                  </a:cubicBezTo>
                  <a:cubicBezTo>
                    <a:pt x="3659311" y="654194"/>
                    <a:pt x="3659311" y="654194"/>
                    <a:pt x="3661316" y="652451"/>
                  </a:cubicBezTo>
                  <a:lnTo>
                    <a:pt x="3675345" y="640246"/>
                  </a:lnTo>
                  <a:cubicBezTo>
                    <a:pt x="3675345" y="640246"/>
                    <a:pt x="3675345" y="640246"/>
                    <a:pt x="3714285" y="640246"/>
                  </a:cubicBezTo>
                  <a:cubicBezTo>
                    <a:pt x="3714285" y="640246"/>
                    <a:pt x="3714285" y="640246"/>
                    <a:pt x="3714285" y="641990"/>
                  </a:cubicBezTo>
                  <a:lnTo>
                    <a:pt x="3714285" y="654194"/>
                  </a:lnTo>
                  <a:cubicBezTo>
                    <a:pt x="3714285" y="654194"/>
                    <a:pt x="3714285" y="654194"/>
                    <a:pt x="3753224" y="654194"/>
                  </a:cubicBezTo>
                  <a:cubicBezTo>
                    <a:pt x="3753224" y="654194"/>
                    <a:pt x="3753224" y="654194"/>
                    <a:pt x="3753224" y="744855"/>
                  </a:cubicBezTo>
                  <a:cubicBezTo>
                    <a:pt x="3753224" y="744855"/>
                    <a:pt x="3753224" y="744855"/>
                    <a:pt x="3754656" y="744855"/>
                  </a:cubicBezTo>
                  <a:lnTo>
                    <a:pt x="3764677" y="744855"/>
                  </a:lnTo>
                  <a:cubicBezTo>
                    <a:pt x="3764677" y="744855"/>
                    <a:pt x="3764677" y="744855"/>
                    <a:pt x="3764677" y="877360"/>
                  </a:cubicBezTo>
                  <a:cubicBezTo>
                    <a:pt x="3764677" y="877360"/>
                    <a:pt x="3764677" y="877360"/>
                    <a:pt x="3766967" y="877360"/>
                  </a:cubicBezTo>
                  <a:lnTo>
                    <a:pt x="3783001" y="877360"/>
                  </a:lnTo>
                  <a:cubicBezTo>
                    <a:pt x="3783001" y="877360"/>
                    <a:pt x="3783001" y="877360"/>
                    <a:pt x="3783001" y="791348"/>
                  </a:cubicBezTo>
                  <a:cubicBezTo>
                    <a:pt x="3783001" y="791348"/>
                    <a:pt x="3783001" y="791348"/>
                    <a:pt x="3783861" y="790767"/>
                  </a:cubicBezTo>
                  <a:lnTo>
                    <a:pt x="3789873" y="786699"/>
                  </a:lnTo>
                  <a:cubicBezTo>
                    <a:pt x="3794455" y="786699"/>
                    <a:pt x="3794455" y="786699"/>
                    <a:pt x="3794455" y="787861"/>
                  </a:cubicBezTo>
                  <a:lnTo>
                    <a:pt x="3794455" y="795998"/>
                  </a:lnTo>
                  <a:cubicBezTo>
                    <a:pt x="3794455" y="795998"/>
                    <a:pt x="3794455" y="795998"/>
                    <a:pt x="3796744" y="794835"/>
                  </a:cubicBezTo>
                  <a:lnTo>
                    <a:pt x="3812779" y="786699"/>
                  </a:lnTo>
                  <a:cubicBezTo>
                    <a:pt x="3812779" y="786699"/>
                    <a:pt x="3812779" y="786699"/>
                    <a:pt x="3814783" y="786699"/>
                  </a:cubicBezTo>
                  <a:lnTo>
                    <a:pt x="3828812" y="786699"/>
                  </a:lnTo>
                  <a:cubicBezTo>
                    <a:pt x="3828812" y="786699"/>
                    <a:pt x="3828812" y="786699"/>
                    <a:pt x="3828812" y="944775"/>
                  </a:cubicBezTo>
                  <a:cubicBezTo>
                    <a:pt x="3828812" y="944775"/>
                    <a:pt x="3828812" y="944775"/>
                    <a:pt x="3860881" y="949425"/>
                  </a:cubicBezTo>
                  <a:cubicBezTo>
                    <a:pt x="3860881" y="947100"/>
                    <a:pt x="3860881" y="944775"/>
                    <a:pt x="3860881" y="942451"/>
                  </a:cubicBezTo>
                  <a:cubicBezTo>
                    <a:pt x="3872333" y="942451"/>
                    <a:pt x="3883785" y="942451"/>
                    <a:pt x="3895238" y="942451"/>
                  </a:cubicBezTo>
                  <a:cubicBezTo>
                    <a:pt x="3895238" y="930827"/>
                    <a:pt x="3895238" y="921529"/>
                    <a:pt x="3895238" y="912230"/>
                  </a:cubicBezTo>
                  <a:lnTo>
                    <a:pt x="3904401" y="912230"/>
                  </a:lnTo>
                  <a:cubicBezTo>
                    <a:pt x="3904401" y="898282"/>
                    <a:pt x="3904401" y="886659"/>
                    <a:pt x="3904401" y="872711"/>
                  </a:cubicBezTo>
                  <a:cubicBezTo>
                    <a:pt x="3906691" y="872711"/>
                    <a:pt x="3908982" y="872711"/>
                    <a:pt x="3911273" y="872711"/>
                  </a:cubicBezTo>
                  <a:cubicBezTo>
                    <a:pt x="3911273" y="858763"/>
                    <a:pt x="3911273" y="847140"/>
                    <a:pt x="3911273" y="833192"/>
                  </a:cubicBezTo>
                  <a:cubicBezTo>
                    <a:pt x="3915853" y="833192"/>
                    <a:pt x="3920434" y="833192"/>
                    <a:pt x="3927307" y="833192"/>
                  </a:cubicBezTo>
                  <a:cubicBezTo>
                    <a:pt x="3943340" y="828543"/>
                    <a:pt x="3961664" y="819244"/>
                    <a:pt x="3977697" y="812270"/>
                  </a:cubicBezTo>
                  <a:cubicBezTo>
                    <a:pt x="3979989" y="805296"/>
                    <a:pt x="3979989" y="798322"/>
                    <a:pt x="3979989" y="791348"/>
                  </a:cubicBezTo>
                  <a:cubicBezTo>
                    <a:pt x="3982279" y="798322"/>
                    <a:pt x="3982279" y="805296"/>
                    <a:pt x="3984570" y="812270"/>
                  </a:cubicBezTo>
                  <a:cubicBezTo>
                    <a:pt x="4002895" y="821569"/>
                    <a:pt x="4018928" y="830867"/>
                    <a:pt x="4037253" y="840166"/>
                  </a:cubicBezTo>
                  <a:cubicBezTo>
                    <a:pt x="4037253" y="837847"/>
                    <a:pt x="4037253" y="835529"/>
                    <a:pt x="4037253" y="835517"/>
                  </a:cubicBezTo>
                  <a:cubicBezTo>
                    <a:pt x="4041833" y="835517"/>
                    <a:pt x="4046416" y="835517"/>
                    <a:pt x="4050996" y="835517"/>
                  </a:cubicBezTo>
                  <a:cubicBezTo>
                    <a:pt x="4050996" y="847140"/>
                    <a:pt x="4050996" y="861088"/>
                    <a:pt x="4050996" y="872711"/>
                  </a:cubicBezTo>
                  <a:cubicBezTo>
                    <a:pt x="4053287" y="872711"/>
                    <a:pt x="4055577" y="872711"/>
                    <a:pt x="4057867" y="872711"/>
                  </a:cubicBezTo>
                  <a:cubicBezTo>
                    <a:pt x="4057867" y="886659"/>
                    <a:pt x="4057867" y="900607"/>
                    <a:pt x="4057867" y="916879"/>
                  </a:cubicBezTo>
                  <a:cubicBezTo>
                    <a:pt x="4060159" y="916879"/>
                    <a:pt x="4062449" y="916879"/>
                    <a:pt x="4064740" y="916879"/>
                  </a:cubicBezTo>
                  <a:cubicBezTo>
                    <a:pt x="4064740" y="923853"/>
                    <a:pt x="4064740" y="930827"/>
                    <a:pt x="4064740" y="937801"/>
                  </a:cubicBezTo>
                  <a:cubicBezTo>
                    <a:pt x="4069321" y="937801"/>
                    <a:pt x="4073901" y="937801"/>
                    <a:pt x="4078483" y="937801"/>
                  </a:cubicBezTo>
                  <a:cubicBezTo>
                    <a:pt x="4078483" y="949425"/>
                    <a:pt x="4078483" y="958723"/>
                    <a:pt x="4078483" y="970346"/>
                  </a:cubicBezTo>
                  <a:cubicBezTo>
                    <a:pt x="4108260" y="968022"/>
                    <a:pt x="4135747" y="965697"/>
                    <a:pt x="4165523" y="963372"/>
                  </a:cubicBezTo>
                  <a:cubicBezTo>
                    <a:pt x="4165523" y="951749"/>
                    <a:pt x="4165523" y="942451"/>
                    <a:pt x="4165523" y="930827"/>
                  </a:cubicBezTo>
                  <a:cubicBezTo>
                    <a:pt x="4181557" y="930827"/>
                    <a:pt x="4197591" y="930827"/>
                    <a:pt x="4211335" y="930827"/>
                  </a:cubicBezTo>
                  <a:cubicBezTo>
                    <a:pt x="4211335" y="923853"/>
                    <a:pt x="4211335" y="919204"/>
                    <a:pt x="4211335" y="912230"/>
                  </a:cubicBezTo>
                  <a:cubicBezTo>
                    <a:pt x="4243403" y="912230"/>
                    <a:pt x="4275469" y="912230"/>
                    <a:pt x="4307538" y="912230"/>
                  </a:cubicBezTo>
                  <a:cubicBezTo>
                    <a:pt x="4307538" y="916879"/>
                    <a:pt x="4307538" y="919204"/>
                    <a:pt x="4307538" y="923853"/>
                  </a:cubicBezTo>
                  <a:cubicBezTo>
                    <a:pt x="4328153" y="923853"/>
                    <a:pt x="4348767" y="923853"/>
                    <a:pt x="4369382" y="923853"/>
                  </a:cubicBezTo>
                  <a:cubicBezTo>
                    <a:pt x="4369382" y="926178"/>
                    <a:pt x="4369382" y="928503"/>
                    <a:pt x="4369382" y="930827"/>
                  </a:cubicBezTo>
                  <a:cubicBezTo>
                    <a:pt x="4373963" y="930827"/>
                    <a:pt x="4380835" y="930827"/>
                    <a:pt x="4387707" y="930827"/>
                  </a:cubicBezTo>
                  <a:cubicBezTo>
                    <a:pt x="4387707" y="933152"/>
                    <a:pt x="4387707" y="935477"/>
                    <a:pt x="4387707" y="937801"/>
                  </a:cubicBezTo>
                  <a:cubicBezTo>
                    <a:pt x="4392287" y="937801"/>
                    <a:pt x="4399159" y="937801"/>
                    <a:pt x="4403740" y="937801"/>
                  </a:cubicBezTo>
                  <a:cubicBezTo>
                    <a:pt x="4403740" y="931132"/>
                    <a:pt x="4403740" y="924463"/>
                    <a:pt x="4403740" y="917794"/>
                  </a:cubicBezTo>
                  <a:lnTo>
                    <a:pt x="4475956" y="1039515"/>
                  </a:lnTo>
                  <a:lnTo>
                    <a:pt x="0" y="1039515"/>
                  </a:lnTo>
                  <a:lnTo>
                    <a:pt x="0" y="685283"/>
                  </a:lnTo>
                  <a:lnTo>
                    <a:pt x="9900" y="685283"/>
                  </a:lnTo>
                  <a:cubicBezTo>
                    <a:pt x="9900" y="685271"/>
                    <a:pt x="9900" y="684760"/>
                    <a:pt x="9900" y="661504"/>
                  </a:cubicBezTo>
                  <a:cubicBezTo>
                    <a:pt x="9907" y="661504"/>
                    <a:pt x="9987" y="661504"/>
                    <a:pt x="10941" y="661504"/>
                  </a:cubicBezTo>
                  <a:lnTo>
                    <a:pt x="18230" y="661504"/>
                  </a:lnTo>
                  <a:cubicBezTo>
                    <a:pt x="18230" y="661485"/>
                    <a:pt x="18230" y="660714"/>
                    <a:pt x="18230" y="629077"/>
                  </a:cubicBezTo>
                  <a:cubicBezTo>
                    <a:pt x="18238" y="629077"/>
                    <a:pt x="18317" y="629077"/>
                    <a:pt x="19272" y="629077"/>
                  </a:cubicBezTo>
                  <a:lnTo>
                    <a:pt x="26562" y="629077"/>
                  </a:lnTo>
                  <a:cubicBezTo>
                    <a:pt x="26562" y="629071"/>
                    <a:pt x="26562" y="628962"/>
                    <a:pt x="26562" y="627186"/>
                  </a:cubicBezTo>
                  <a:lnTo>
                    <a:pt x="26562" y="613945"/>
                  </a:lnTo>
                  <a:cubicBezTo>
                    <a:pt x="24478" y="613945"/>
                    <a:pt x="24478" y="613945"/>
                    <a:pt x="25259" y="612323"/>
                  </a:cubicBezTo>
                  <a:lnTo>
                    <a:pt x="30726" y="600974"/>
                  </a:lnTo>
                  <a:cubicBezTo>
                    <a:pt x="30732" y="600991"/>
                    <a:pt x="30932" y="601665"/>
                    <a:pt x="39057" y="629077"/>
                  </a:cubicBezTo>
                  <a:cubicBezTo>
                    <a:pt x="39066" y="629077"/>
                    <a:pt x="39140" y="629077"/>
                    <a:pt x="39838" y="629077"/>
                  </a:cubicBezTo>
                  <a:lnTo>
                    <a:pt x="45305" y="629077"/>
                  </a:lnTo>
                  <a:cubicBezTo>
                    <a:pt x="45305" y="629064"/>
                    <a:pt x="45305" y="627885"/>
                    <a:pt x="45305" y="523150"/>
                  </a:cubicBezTo>
                  <a:cubicBezTo>
                    <a:pt x="45315" y="523150"/>
                    <a:pt x="45433" y="523150"/>
                    <a:pt x="46867" y="523150"/>
                  </a:cubicBezTo>
                  <a:lnTo>
                    <a:pt x="57801" y="523150"/>
                  </a:lnTo>
                  <a:cubicBezTo>
                    <a:pt x="57801" y="523128"/>
                    <a:pt x="57801" y="522118"/>
                    <a:pt x="57801" y="475591"/>
                  </a:cubicBezTo>
                  <a:cubicBezTo>
                    <a:pt x="57818" y="475591"/>
                    <a:pt x="58461" y="475591"/>
                    <a:pt x="84875" y="475591"/>
                  </a:cubicBezTo>
                  <a:cubicBezTo>
                    <a:pt x="84875" y="475579"/>
                    <a:pt x="84875" y="475069"/>
                    <a:pt x="84875" y="453973"/>
                  </a:cubicBezTo>
                  <a:cubicBezTo>
                    <a:pt x="84895" y="453973"/>
                    <a:pt x="85705" y="453973"/>
                    <a:pt x="120280" y="453973"/>
                  </a:cubicBezTo>
                  <a:cubicBezTo>
                    <a:pt x="120280" y="453981"/>
                    <a:pt x="120280" y="454111"/>
                    <a:pt x="120280" y="456405"/>
                  </a:cubicBezTo>
                  <a:lnTo>
                    <a:pt x="120280" y="473429"/>
                  </a:lnTo>
                  <a:cubicBezTo>
                    <a:pt x="120290" y="473429"/>
                    <a:pt x="120424" y="473429"/>
                    <a:pt x="122623" y="473429"/>
                  </a:cubicBezTo>
                  <a:lnTo>
                    <a:pt x="139024" y="473429"/>
                  </a:lnTo>
                  <a:cubicBezTo>
                    <a:pt x="139024" y="473447"/>
                    <a:pt x="139024" y="474341"/>
                    <a:pt x="139024" y="520988"/>
                  </a:cubicBezTo>
                  <a:cubicBezTo>
                    <a:pt x="139030" y="520988"/>
                    <a:pt x="139108" y="520988"/>
                    <a:pt x="140065" y="520988"/>
                  </a:cubicBezTo>
                  <a:lnTo>
                    <a:pt x="147355" y="520988"/>
                  </a:lnTo>
                  <a:lnTo>
                    <a:pt x="161933" y="525312"/>
                  </a:lnTo>
                  <a:cubicBezTo>
                    <a:pt x="161933" y="525322"/>
                    <a:pt x="161933" y="525972"/>
                    <a:pt x="161933" y="564224"/>
                  </a:cubicBezTo>
                  <a:cubicBezTo>
                    <a:pt x="161939" y="564224"/>
                    <a:pt x="162017" y="564224"/>
                    <a:pt x="162975" y="564224"/>
                  </a:cubicBezTo>
                  <a:lnTo>
                    <a:pt x="170263" y="564224"/>
                  </a:lnTo>
                  <a:cubicBezTo>
                    <a:pt x="170263" y="564234"/>
                    <a:pt x="170263" y="564340"/>
                    <a:pt x="170263" y="565845"/>
                  </a:cubicBezTo>
                  <a:lnTo>
                    <a:pt x="170263" y="577194"/>
                  </a:lnTo>
                  <a:cubicBezTo>
                    <a:pt x="170271" y="577194"/>
                    <a:pt x="170399" y="577194"/>
                    <a:pt x="172346" y="577194"/>
                  </a:cubicBezTo>
                  <a:lnTo>
                    <a:pt x="186925" y="577194"/>
                  </a:lnTo>
                  <a:lnTo>
                    <a:pt x="193172" y="583680"/>
                  </a:lnTo>
                  <a:cubicBezTo>
                    <a:pt x="193172" y="583692"/>
                    <a:pt x="193172" y="584178"/>
                    <a:pt x="193172" y="605298"/>
                  </a:cubicBezTo>
                  <a:cubicBezTo>
                    <a:pt x="193182" y="605298"/>
                    <a:pt x="193316" y="605298"/>
                    <a:pt x="195515" y="605298"/>
                  </a:cubicBezTo>
                  <a:lnTo>
                    <a:pt x="211916" y="605298"/>
                  </a:lnTo>
                  <a:cubicBezTo>
                    <a:pt x="211916" y="605305"/>
                    <a:pt x="211916" y="605385"/>
                    <a:pt x="211916" y="606378"/>
                  </a:cubicBezTo>
                  <a:lnTo>
                    <a:pt x="211916" y="613945"/>
                  </a:lnTo>
                  <a:cubicBezTo>
                    <a:pt x="211926" y="613945"/>
                    <a:pt x="212027" y="613945"/>
                    <a:pt x="213218" y="613945"/>
                  </a:cubicBezTo>
                  <a:lnTo>
                    <a:pt x="222330" y="613945"/>
                  </a:lnTo>
                  <a:cubicBezTo>
                    <a:pt x="222330" y="613954"/>
                    <a:pt x="222330" y="614083"/>
                    <a:pt x="222330" y="616106"/>
                  </a:cubicBezTo>
                  <a:lnTo>
                    <a:pt x="222330" y="631239"/>
                  </a:lnTo>
                  <a:cubicBezTo>
                    <a:pt x="226495" y="631239"/>
                    <a:pt x="226495" y="631239"/>
                    <a:pt x="226495" y="629347"/>
                  </a:cubicBezTo>
                  <a:lnTo>
                    <a:pt x="226495" y="616106"/>
                  </a:lnTo>
                  <a:cubicBezTo>
                    <a:pt x="226501" y="616106"/>
                    <a:pt x="226581" y="616106"/>
                    <a:pt x="227536" y="616106"/>
                  </a:cubicBezTo>
                  <a:lnTo>
                    <a:pt x="234826" y="616106"/>
                  </a:lnTo>
                  <a:cubicBezTo>
                    <a:pt x="234826" y="616117"/>
                    <a:pt x="234826" y="616236"/>
                    <a:pt x="234826" y="617728"/>
                  </a:cubicBezTo>
                  <a:lnTo>
                    <a:pt x="234826" y="629077"/>
                  </a:lnTo>
                  <a:cubicBezTo>
                    <a:pt x="234835" y="629077"/>
                    <a:pt x="234910" y="629077"/>
                    <a:pt x="235607" y="629077"/>
                  </a:cubicBezTo>
                  <a:lnTo>
                    <a:pt x="241073" y="629077"/>
                  </a:lnTo>
                  <a:cubicBezTo>
                    <a:pt x="241073" y="624754"/>
                    <a:pt x="241073" y="624754"/>
                    <a:pt x="291056" y="624754"/>
                  </a:cubicBezTo>
                  <a:cubicBezTo>
                    <a:pt x="291056" y="624763"/>
                    <a:pt x="291056" y="624864"/>
                    <a:pt x="291056" y="626105"/>
                  </a:cubicBezTo>
                  <a:lnTo>
                    <a:pt x="291056" y="635562"/>
                  </a:lnTo>
                  <a:cubicBezTo>
                    <a:pt x="291065" y="635562"/>
                    <a:pt x="291142" y="635562"/>
                    <a:pt x="291837" y="635562"/>
                  </a:cubicBezTo>
                  <a:lnTo>
                    <a:pt x="297306" y="635562"/>
                  </a:lnTo>
                  <a:cubicBezTo>
                    <a:pt x="297306" y="635571"/>
                    <a:pt x="297306" y="635693"/>
                    <a:pt x="297306" y="637724"/>
                  </a:cubicBezTo>
                  <a:lnTo>
                    <a:pt x="297306" y="652857"/>
                  </a:lnTo>
                  <a:cubicBezTo>
                    <a:pt x="297314" y="652853"/>
                    <a:pt x="297433" y="652775"/>
                    <a:pt x="299387" y="651506"/>
                  </a:cubicBezTo>
                  <a:lnTo>
                    <a:pt x="313966" y="642048"/>
                  </a:lnTo>
                  <a:cubicBezTo>
                    <a:pt x="313968" y="642029"/>
                    <a:pt x="314103" y="641154"/>
                    <a:pt x="320214" y="600974"/>
                  </a:cubicBezTo>
                  <a:cubicBezTo>
                    <a:pt x="320223" y="600972"/>
                    <a:pt x="320294" y="600946"/>
                    <a:pt x="320995" y="600704"/>
                  </a:cubicBezTo>
                  <a:lnTo>
                    <a:pt x="326461" y="598812"/>
                  </a:lnTo>
                  <a:cubicBezTo>
                    <a:pt x="326461" y="598796"/>
                    <a:pt x="326496" y="597735"/>
                    <a:pt x="328545" y="529635"/>
                  </a:cubicBezTo>
                  <a:cubicBezTo>
                    <a:pt x="328545" y="529653"/>
                    <a:pt x="328578" y="530744"/>
                    <a:pt x="330627" y="598812"/>
                  </a:cubicBezTo>
                  <a:cubicBezTo>
                    <a:pt x="330637" y="598815"/>
                    <a:pt x="330710" y="598840"/>
                    <a:pt x="331408" y="599082"/>
                  </a:cubicBezTo>
                  <a:lnTo>
                    <a:pt x="336875" y="600974"/>
                  </a:lnTo>
                  <a:cubicBezTo>
                    <a:pt x="336875" y="600954"/>
                    <a:pt x="336875" y="599621"/>
                    <a:pt x="336875" y="514503"/>
                  </a:cubicBezTo>
                  <a:cubicBezTo>
                    <a:pt x="341041" y="514503"/>
                    <a:pt x="341041" y="514503"/>
                    <a:pt x="341041" y="482076"/>
                  </a:cubicBezTo>
                  <a:cubicBezTo>
                    <a:pt x="341053" y="482076"/>
                    <a:pt x="341758" y="482076"/>
                    <a:pt x="380610" y="482076"/>
                  </a:cubicBezTo>
                  <a:cubicBezTo>
                    <a:pt x="380610" y="482093"/>
                    <a:pt x="380610" y="482811"/>
                    <a:pt x="380610" y="514503"/>
                  </a:cubicBezTo>
                  <a:cubicBezTo>
                    <a:pt x="380620" y="514503"/>
                    <a:pt x="380694" y="514503"/>
                    <a:pt x="381391" y="514503"/>
                  </a:cubicBezTo>
                  <a:lnTo>
                    <a:pt x="386858" y="514503"/>
                  </a:lnTo>
                  <a:cubicBezTo>
                    <a:pt x="386858" y="514482"/>
                    <a:pt x="386858" y="513176"/>
                    <a:pt x="386858" y="432355"/>
                  </a:cubicBezTo>
                  <a:cubicBezTo>
                    <a:pt x="386864" y="432355"/>
                    <a:pt x="386966" y="432355"/>
                    <a:pt x="388681" y="432355"/>
                  </a:cubicBezTo>
                  <a:lnTo>
                    <a:pt x="401437" y="432355"/>
                  </a:lnTo>
                  <a:cubicBezTo>
                    <a:pt x="401437" y="432348"/>
                    <a:pt x="401437" y="432237"/>
                    <a:pt x="401437" y="430464"/>
                  </a:cubicBezTo>
                  <a:lnTo>
                    <a:pt x="401437" y="417223"/>
                  </a:lnTo>
                  <a:cubicBezTo>
                    <a:pt x="401448" y="417223"/>
                    <a:pt x="401960" y="417223"/>
                    <a:pt x="424347" y="417223"/>
                  </a:cubicBezTo>
                  <a:cubicBezTo>
                    <a:pt x="424347" y="417216"/>
                    <a:pt x="424347" y="417135"/>
                    <a:pt x="424347" y="416142"/>
                  </a:cubicBezTo>
                  <a:lnTo>
                    <a:pt x="424347" y="408576"/>
                  </a:lnTo>
                  <a:cubicBezTo>
                    <a:pt x="424354" y="408576"/>
                    <a:pt x="424467" y="408576"/>
                    <a:pt x="426168" y="408576"/>
                  </a:cubicBezTo>
                  <a:lnTo>
                    <a:pt x="438925" y="408576"/>
                  </a:lnTo>
                  <a:cubicBezTo>
                    <a:pt x="438925" y="408584"/>
                    <a:pt x="438925" y="408663"/>
                    <a:pt x="438925" y="409657"/>
                  </a:cubicBezTo>
                  <a:lnTo>
                    <a:pt x="438925" y="417223"/>
                  </a:lnTo>
                  <a:cubicBezTo>
                    <a:pt x="438935" y="417223"/>
                    <a:pt x="439009" y="417223"/>
                    <a:pt x="439706" y="417223"/>
                  </a:cubicBezTo>
                  <a:lnTo>
                    <a:pt x="445173" y="417223"/>
                  </a:lnTo>
                  <a:lnTo>
                    <a:pt x="455586" y="412899"/>
                  </a:lnTo>
                  <a:lnTo>
                    <a:pt x="459750" y="416142"/>
                  </a:lnTo>
                  <a:lnTo>
                    <a:pt x="459750" y="408576"/>
                  </a:lnTo>
                  <a:cubicBezTo>
                    <a:pt x="459760" y="408576"/>
                    <a:pt x="459901" y="408576"/>
                    <a:pt x="462093" y="408576"/>
                  </a:cubicBezTo>
                  <a:lnTo>
                    <a:pt x="478495" y="408576"/>
                  </a:lnTo>
                  <a:cubicBezTo>
                    <a:pt x="478495" y="408584"/>
                    <a:pt x="478495" y="408663"/>
                    <a:pt x="478495" y="409657"/>
                  </a:cubicBezTo>
                  <a:lnTo>
                    <a:pt x="478495" y="417223"/>
                  </a:lnTo>
                  <a:cubicBezTo>
                    <a:pt x="478515" y="417223"/>
                    <a:pt x="479271" y="417223"/>
                    <a:pt x="509735" y="417223"/>
                  </a:cubicBezTo>
                  <a:cubicBezTo>
                    <a:pt x="509735" y="417233"/>
                    <a:pt x="509735" y="417342"/>
                    <a:pt x="509735" y="418844"/>
                  </a:cubicBezTo>
                  <a:lnTo>
                    <a:pt x="509735" y="430194"/>
                  </a:lnTo>
                  <a:cubicBezTo>
                    <a:pt x="509752" y="430194"/>
                    <a:pt x="510409" y="430194"/>
                    <a:pt x="536809" y="430194"/>
                  </a:cubicBezTo>
                  <a:cubicBezTo>
                    <a:pt x="536809" y="430210"/>
                    <a:pt x="536809" y="430890"/>
                    <a:pt x="536809" y="460458"/>
                  </a:cubicBezTo>
                  <a:cubicBezTo>
                    <a:pt x="536818" y="460458"/>
                    <a:pt x="536893" y="460458"/>
                    <a:pt x="537589" y="460458"/>
                  </a:cubicBezTo>
                  <a:lnTo>
                    <a:pt x="543057" y="460458"/>
                  </a:lnTo>
                  <a:cubicBezTo>
                    <a:pt x="543057" y="460465"/>
                    <a:pt x="543057" y="460551"/>
                    <a:pt x="543057" y="461539"/>
                  </a:cubicBezTo>
                  <a:lnTo>
                    <a:pt x="543057" y="469106"/>
                  </a:lnTo>
                  <a:cubicBezTo>
                    <a:pt x="547222" y="469106"/>
                    <a:pt x="547222" y="469106"/>
                    <a:pt x="547222" y="499370"/>
                  </a:cubicBezTo>
                  <a:cubicBezTo>
                    <a:pt x="547232" y="499370"/>
                    <a:pt x="547308" y="499370"/>
                    <a:pt x="548003" y="499370"/>
                  </a:cubicBezTo>
                  <a:lnTo>
                    <a:pt x="553470" y="499370"/>
                  </a:lnTo>
                  <a:cubicBezTo>
                    <a:pt x="553470" y="499379"/>
                    <a:pt x="553470" y="499446"/>
                    <a:pt x="553470" y="500181"/>
                  </a:cubicBezTo>
                  <a:lnTo>
                    <a:pt x="553470" y="505856"/>
                  </a:lnTo>
                  <a:cubicBezTo>
                    <a:pt x="553477" y="505856"/>
                    <a:pt x="553557" y="505856"/>
                    <a:pt x="554511" y="505856"/>
                  </a:cubicBezTo>
                  <a:lnTo>
                    <a:pt x="561800" y="505856"/>
                  </a:lnTo>
                  <a:cubicBezTo>
                    <a:pt x="561800" y="505873"/>
                    <a:pt x="561800" y="506586"/>
                    <a:pt x="561800" y="536121"/>
                  </a:cubicBezTo>
                  <a:cubicBezTo>
                    <a:pt x="561808" y="536121"/>
                    <a:pt x="561931" y="536121"/>
                    <a:pt x="563883" y="536121"/>
                  </a:cubicBezTo>
                  <a:lnTo>
                    <a:pt x="578462" y="536121"/>
                  </a:lnTo>
                  <a:cubicBezTo>
                    <a:pt x="578462" y="536137"/>
                    <a:pt x="578462" y="536717"/>
                    <a:pt x="578462" y="559900"/>
                  </a:cubicBezTo>
                  <a:cubicBezTo>
                    <a:pt x="580545" y="559900"/>
                    <a:pt x="580545" y="559900"/>
                    <a:pt x="580545" y="561521"/>
                  </a:cubicBezTo>
                  <a:lnTo>
                    <a:pt x="580545" y="572871"/>
                  </a:lnTo>
                  <a:cubicBezTo>
                    <a:pt x="580554" y="572871"/>
                    <a:pt x="580626" y="572871"/>
                    <a:pt x="581326" y="572871"/>
                  </a:cubicBezTo>
                  <a:lnTo>
                    <a:pt x="586793" y="572871"/>
                  </a:lnTo>
                  <a:cubicBezTo>
                    <a:pt x="586793" y="572885"/>
                    <a:pt x="586793" y="573448"/>
                    <a:pt x="586793" y="596650"/>
                  </a:cubicBezTo>
                  <a:cubicBezTo>
                    <a:pt x="586801" y="596650"/>
                    <a:pt x="586903" y="596650"/>
                    <a:pt x="588094" y="596650"/>
                  </a:cubicBezTo>
                  <a:lnTo>
                    <a:pt x="597205" y="596650"/>
                  </a:lnTo>
                  <a:cubicBezTo>
                    <a:pt x="599289" y="598812"/>
                    <a:pt x="599289" y="598812"/>
                    <a:pt x="599289" y="600704"/>
                  </a:cubicBezTo>
                  <a:lnTo>
                    <a:pt x="599289" y="613945"/>
                  </a:lnTo>
                  <a:cubicBezTo>
                    <a:pt x="599293" y="613938"/>
                    <a:pt x="599383" y="613831"/>
                    <a:pt x="600851" y="612053"/>
                  </a:cubicBezTo>
                  <a:lnTo>
                    <a:pt x="611784" y="598812"/>
                  </a:lnTo>
                  <a:cubicBezTo>
                    <a:pt x="611799" y="598812"/>
                    <a:pt x="612456" y="598812"/>
                    <a:pt x="640941" y="598812"/>
                  </a:cubicBezTo>
                  <a:cubicBezTo>
                    <a:pt x="640941" y="598837"/>
                    <a:pt x="640941" y="600238"/>
                    <a:pt x="640941" y="685283"/>
                  </a:cubicBezTo>
                  <a:cubicBezTo>
                    <a:pt x="640950" y="685283"/>
                    <a:pt x="641028" y="685283"/>
                    <a:pt x="641723" y="685283"/>
                  </a:cubicBezTo>
                  <a:lnTo>
                    <a:pt x="647189" y="685283"/>
                  </a:lnTo>
                  <a:cubicBezTo>
                    <a:pt x="647193" y="685275"/>
                    <a:pt x="647254" y="685175"/>
                    <a:pt x="647971" y="683932"/>
                  </a:cubicBezTo>
                  <a:lnTo>
                    <a:pt x="653437" y="674474"/>
                  </a:lnTo>
                  <a:cubicBezTo>
                    <a:pt x="653437" y="674481"/>
                    <a:pt x="653437" y="674580"/>
                    <a:pt x="653437" y="676366"/>
                  </a:cubicBezTo>
                  <a:lnTo>
                    <a:pt x="653437" y="689607"/>
                  </a:lnTo>
                  <a:cubicBezTo>
                    <a:pt x="657602" y="689607"/>
                    <a:pt x="657602" y="689607"/>
                    <a:pt x="657602" y="644210"/>
                  </a:cubicBezTo>
                  <a:cubicBezTo>
                    <a:pt x="657611" y="644210"/>
                    <a:pt x="657683" y="644210"/>
                    <a:pt x="658383" y="644210"/>
                  </a:cubicBezTo>
                  <a:lnTo>
                    <a:pt x="663850" y="644210"/>
                  </a:lnTo>
                  <a:cubicBezTo>
                    <a:pt x="663850" y="644195"/>
                    <a:pt x="663850" y="643195"/>
                    <a:pt x="663850" y="579356"/>
                  </a:cubicBezTo>
                  <a:cubicBezTo>
                    <a:pt x="663857" y="579356"/>
                    <a:pt x="663940" y="579356"/>
                    <a:pt x="664892" y="579356"/>
                  </a:cubicBezTo>
                  <a:lnTo>
                    <a:pt x="672181" y="579356"/>
                  </a:lnTo>
                  <a:cubicBezTo>
                    <a:pt x="672187" y="579335"/>
                    <a:pt x="672458" y="578395"/>
                    <a:pt x="684677" y="536121"/>
                  </a:cubicBezTo>
                  <a:cubicBezTo>
                    <a:pt x="684685" y="536121"/>
                    <a:pt x="684785" y="536121"/>
                    <a:pt x="685978" y="536121"/>
                  </a:cubicBezTo>
                  <a:lnTo>
                    <a:pt x="695091" y="536121"/>
                  </a:lnTo>
                  <a:cubicBezTo>
                    <a:pt x="695095" y="536144"/>
                    <a:pt x="695327" y="537110"/>
                    <a:pt x="705503" y="579356"/>
                  </a:cubicBezTo>
                  <a:cubicBezTo>
                    <a:pt x="705509" y="579356"/>
                    <a:pt x="705585" y="579356"/>
                    <a:pt x="706544" y="579356"/>
                  </a:cubicBezTo>
                  <a:lnTo>
                    <a:pt x="713834" y="579356"/>
                  </a:lnTo>
                  <a:cubicBezTo>
                    <a:pt x="713834" y="579367"/>
                    <a:pt x="713834" y="580034"/>
                    <a:pt x="713834" y="618268"/>
                  </a:cubicBezTo>
                  <a:cubicBezTo>
                    <a:pt x="713841" y="618268"/>
                    <a:pt x="713943" y="618268"/>
                    <a:pt x="715655" y="618268"/>
                  </a:cubicBezTo>
                  <a:lnTo>
                    <a:pt x="728412" y="618268"/>
                  </a:lnTo>
                  <a:cubicBezTo>
                    <a:pt x="728412" y="618276"/>
                    <a:pt x="728412" y="618398"/>
                    <a:pt x="728412" y="620430"/>
                  </a:cubicBezTo>
                  <a:lnTo>
                    <a:pt x="728412" y="635562"/>
                  </a:lnTo>
                  <a:cubicBezTo>
                    <a:pt x="732577" y="635562"/>
                    <a:pt x="732577" y="635562"/>
                    <a:pt x="732577" y="633401"/>
                  </a:cubicBezTo>
                  <a:lnTo>
                    <a:pt x="732577" y="618268"/>
                  </a:lnTo>
                  <a:cubicBezTo>
                    <a:pt x="732588" y="618268"/>
                    <a:pt x="732703" y="618268"/>
                    <a:pt x="734139" y="618268"/>
                  </a:cubicBezTo>
                  <a:lnTo>
                    <a:pt x="745073" y="618268"/>
                  </a:lnTo>
                  <a:cubicBezTo>
                    <a:pt x="745073" y="618278"/>
                    <a:pt x="745073" y="618395"/>
                    <a:pt x="745073" y="619889"/>
                  </a:cubicBezTo>
                  <a:lnTo>
                    <a:pt x="745073" y="631239"/>
                  </a:lnTo>
                  <a:cubicBezTo>
                    <a:pt x="745090" y="631239"/>
                    <a:pt x="745818" y="631239"/>
                    <a:pt x="776313" y="631239"/>
                  </a:cubicBezTo>
                  <a:cubicBezTo>
                    <a:pt x="776313" y="631222"/>
                    <a:pt x="776313" y="630451"/>
                    <a:pt x="776313" y="594489"/>
                  </a:cubicBezTo>
                  <a:cubicBezTo>
                    <a:pt x="776321" y="594489"/>
                    <a:pt x="776417" y="594489"/>
                    <a:pt x="777614" y="594489"/>
                  </a:cubicBezTo>
                  <a:lnTo>
                    <a:pt x="786726" y="594489"/>
                  </a:lnTo>
                  <a:cubicBezTo>
                    <a:pt x="786726" y="594500"/>
                    <a:pt x="786726" y="594994"/>
                    <a:pt x="786726" y="616106"/>
                  </a:cubicBezTo>
                  <a:cubicBezTo>
                    <a:pt x="788809" y="616106"/>
                    <a:pt x="788809" y="616106"/>
                    <a:pt x="788809" y="583680"/>
                  </a:cubicBezTo>
                  <a:cubicBezTo>
                    <a:pt x="788823" y="583680"/>
                    <a:pt x="789379" y="583680"/>
                    <a:pt x="811718" y="583680"/>
                  </a:cubicBezTo>
                  <a:cubicBezTo>
                    <a:pt x="811718" y="583670"/>
                    <a:pt x="811718" y="583550"/>
                    <a:pt x="811718" y="582058"/>
                  </a:cubicBezTo>
                  <a:lnTo>
                    <a:pt x="811718" y="570709"/>
                  </a:lnTo>
                  <a:cubicBezTo>
                    <a:pt x="811726" y="570709"/>
                    <a:pt x="811803" y="570709"/>
                    <a:pt x="812499" y="570709"/>
                  </a:cubicBezTo>
                  <a:lnTo>
                    <a:pt x="817965" y="570709"/>
                  </a:lnTo>
                  <a:cubicBezTo>
                    <a:pt x="817965" y="570703"/>
                    <a:pt x="817965" y="570590"/>
                    <a:pt x="817965" y="568818"/>
                  </a:cubicBezTo>
                  <a:lnTo>
                    <a:pt x="817965" y="555577"/>
                  </a:lnTo>
                  <a:lnTo>
                    <a:pt x="822131" y="562062"/>
                  </a:lnTo>
                  <a:cubicBezTo>
                    <a:pt x="822140" y="562062"/>
                    <a:pt x="822272" y="562062"/>
                    <a:pt x="824475" y="562062"/>
                  </a:cubicBezTo>
                  <a:lnTo>
                    <a:pt x="840875" y="562062"/>
                  </a:lnTo>
                  <a:cubicBezTo>
                    <a:pt x="840875" y="562054"/>
                    <a:pt x="840875" y="561986"/>
                    <a:pt x="840875" y="561251"/>
                  </a:cubicBezTo>
                  <a:lnTo>
                    <a:pt x="840875" y="555577"/>
                  </a:lnTo>
                  <a:cubicBezTo>
                    <a:pt x="840884" y="555577"/>
                    <a:pt x="840960" y="555577"/>
                    <a:pt x="841656" y="555577"/>
                  </a:cubicBezTo>
                  <a:lnTo>
                    <a:pt x="847123" y="555577"/>
                  </a:lnTo>
                  <a:cubicBezTo>
                    <a:pt x="847123" y="555586"/>
                    <a:pt x="847123" y="555686"/>
                    <a:pt x="847123" y="556928"/>
                  </a:cubicBezTo>
                  <a:lnTo>
                    <a:pt x="847123" y="566386"/>
                  </a:lnTo>
                  <a:cubicBezTo>
                    <a:pt x="847138" y="566386"/>
                    <a:pt x="847891" y="566386"/>
                    <a:pt x="886693" y="566386"/>
                  </a:cubicBezTo>
                  <a:cubicBezTo>
                    <a:pt x="886693" y="566404"/>
                    <a:pt x="886693" y="567914"/>
                    <a:pt x="886693" y="704739"/>
                  </a:cubicBezTo>
                  <a:cubicBezTo>
                    <a:pt x="886703" y="704739"/>
                    <a:pt x="886821" y="704739"/>
                    <a:pt x="888255" y="704739"/>
                  </a:cubicBezTo>
                  <a:lnTo>
                    <a:pt x="899189" y="704739"/>
                  </a:lnTo>
                  <a:cubicBezTo>
                    <a:pt x="899189" y="700416"/>
                    <a:pt x="899189" y="696092"/>
                    <a:pt x="899189" y="691769"/>
                  </a:cubicBezTo>
                  <a:cubicBezTo>
                    <a:pt x="901272" y="691769"/>
                    <a:pt x="901272" y="691769"/>
                    <a:pt x="903354" y="691769"/>
                  </a:cubicBezTo>
                  <a:cubicBezTo>
                    <a:pt x="903354" y="696092"/>
                    <a:pt x="903354" y="700416"/>
                    <a:pt x="903354" y="704739"/>
                  </a:cubicBezTo>
                  <a:cubicBezTo>
                    <a:pt x="913767" y="704739"/>
                    <a:pt x="924181" y="704739"/>
                    <a:pt x="934594" y="704739"/>
                  </a:cubicBezTo>
                  <a:cubicBezTo>
                    <a:pt x="934594" y="693930"/>
                    <a:pt x="934594" y="685283"/>
                    <a:pt x="934594" y="674474"/>
                  </a:cubicBezTo>
                  <a:cubicBezTo>
                    <a:pt x="938759" y="674474"/>
                    <a:pt x="942925" y="674474"/>
                    <a:pt x="947089" y="674474"/>
                  </a:cubicBezTo>
                  <a:lnTo>
                    <a:pt x="959585" y="672313"/>
                  </a:lnTo>
                  <a:cubicBezTo>
                    <a:pt x="961669" y="672313"/>
                    <a:pt x="961669" y="674474"/>
                    <a:pt x="963751" y="674474"/>
                  </a:cubicBezTo>
                  <a:lnTo>
                    <a:pt x="974164" y="674474"/>
                  </a:lnTo>
                  <a:cubicBezTo>
                    <a:pt x="974164" y="685283"/>
                    <a:pt x="974164" y="696092"/>
                    <a:pt x="974164" y="704739"/>
                  </a:cubicBezTo>
                  <a:cubicBezTo>
                    <a:pt x="976247" y="704739"/>
                    <a:pt x="978330" y="704739"/>
                    <a:pt x="982495" y="704739"/>
                  </a:cubicBezTo>
                  <a:cubicBezTo>
                    <a:pt x="982495" y="711225"/>
                    <a:pt x="982495" y="717710"/>
                    <a:pt x="982495" y="722034"/>
                  </a:cubicBezTo>
                  <a:lnTo>
                    <a:pt x="992088" y="722939"/>
                  </a:lnTo>
                  <a:lnTo>
                    <a:pt x="1005404" y="722939"/>
                  </a:lnTo>
                  <a:cubicBezTo>
                    <a:pt x="1005404" y="717130"/>
                    <a:pt x="1005404" y="712958"/>
                    <a:pt x="1005404" y="706901"/>
                  </a:cubicBezTo>
                  <a:lnTo>
                    <a:pt x="1075236" y="706901"/>
                  </a:lnTo>
                  <a:lnTo>
                    <a:pt x="1075236" y="621648"/>
                  </a:lnTo>
                  <a:lnTo>
                    <a:pt x="1149232" y="621648"/>
                  </a:lnTo>
                  <a:lnTo>
                    <a:pt x="1149232" y="700416"/>
                  </a:lnTo>
                  <a:cubicBezTo>
                    <a:pt x="1149885" y="700416"/>
                    <a:pt x="1150537" y="700416"/>
                    <a:pt x="1151189" y="700416"/>
                  </a:cubicBezTo>
                  <a:lnTo>
                    <a:pt x="1152465" y="722939"/>
                  </a:lnTo>
                  <a:lnTo>
                    <a:pt x="1162408" y="722939"/>
                  </a:lnTo>
                  <a:cubicBezTo>
                    <a:pt x="1162959" y="715725"/>
                    <a:pt x="1163685" y="708071"/>
                    <a:pt x="1163685" y="700416"/>
                  </a:cubicBezTo>
                  <a:cubicBezTo>
                    <a:pt x="1165768" y="700416"/>
                    <a:pt x="1167851" y="700416"/>
                    <a:pt x="1169932" y="700416"/>
                  </a:cubicBezTo>
                  <a:lnTo>
                    <a:pt x="1171209" y="722939"/>
                  </a:lnTo>
                  <a:lnTo>
                    <a:pt x="1223228" y="722939"/>
                  </a:lnTo>
                  <a:lnTo>
                    <a:pt x="1223228" y="559911"/>
                  </a:lnTo>
                  <a:lnTo>
                    <a:pt x="1426003" y="559911"/>
                  </a:lnTo>
                  <a:lnTo>
                    <a:pt x="1426003" y="722939"/>
                  </a:lnTo>
                  <a:lnTo>
                    <a:pt x="1445216" y="722939"/>
                  </a:lnTo>
                  <a:lnTo>
                    <a:pt x="1445216" y="640246"/>
                  </a:lnTo>
                  <a:lnTo>
                    <a:pt x="1542962" y="640246"/>
                  </a:lnTo>
                  <a:cubicBezTo>
                    <a:pt x="1547149" y="534225"/>
                    <a:pt x="1550621" y="428751"/>
                    <a:pt x="1555222" y="322105"/>
                  </a:cubicBezTo>
                  <a:cubicBezTo>
                    <a:pt x="1544809" y="322105"/>
                    <a:pt x="1519818" y="309134"/>
                    <a:pt x="1542727" y="300487"/>
                  </a:cubicBezTo>
                  <a:cubicBezTo>
                    <a:pt x="1540643" y="298325"/>
                    <a:pt x="1538561" y="296163"/>
                    <a:pt x="1536479" y="296163"/>
                  </a:cubicBezTo>
                  <a:cubicBezTo>
                    <a:pt x="1536479" y="283193"/>
                    <a:pt x="1534395" y="281031"/>
                    <a:pt x="1544809" y="272384"/>
                  </a:cubicBezTo>
                  <a:cubicBezTo>
                    <a:pt x="1544809" y="268060"/>
                    <a:pt x="1544809" y="261575"/>
                    <a:pt x="1544809" y="255090"/>
                  </a:cubicBezTo>
                  <a:cubicBezTo>
                    <a:pt x="1548975" y="255090"/>
                    <a:pt x="1553140" y="255090"/>
                    <a:pt x="1559387" y="255090"/>
                  </a:cubicBezTo>
                  <a:cubicBezTo>
                    <a:pt x="1559387" y="246442"/>
                    <a:pt x="1559387" y="239957"/>
                    <a:pt x="1559387" y="233472"/>
                  </a:cubicBezTo>
                  <a:cubicBezTo>
                    <a:pt x="1559387" y="231310"/>
                    <a:pt x="1561470" y="231310"/>
                    <a:pt x="1561470" y="229148"/>
                  </a:cubicBezTo>
                  <a:cubicBezTo>
                    <a:pt x="1561470" y="203207"/>
                    <a:pt x="1561470" y="177266"/>
                    <a:pt x="1561470" y="151324"/>
                  </a:cubicBezTo>
                  <a:cubicBezTo>
                    <a:pt x="1561470" y="149162"/>
                    <a:pt x="1559387" y="147002"/>
                    <a:pt x="1559387" y="144840"/>
                  </a:cubicBezTo>
                  <a:cubicBezTo>
                    <a:pt x="1561470" y="142678"/>
                    <a:pt x="1563553" y="140516"/>
                    <a:pt x="1565635" y="138354"/>
                  </a:cubicBezTo>
                  <a:cubicBezTo>
                    <a:pt x="1565635" y="118898"/>
                    <a:pt x="1565635" y="99442"/>
                    <a:pt x="1565635" y="79986"/>
                  </a:cubicBezTo>
                  <a:cubicBezTo>
                    <a:pt x="1565635" y="77824"/>
                    <a:pt x="1565635" y="77824"/>
                    <a:pt x="1567718" y="75662"/>
                  </a:cubicBezTo>
                  <a:cubicBezTo>
                    <a:pt x="1567718" y="58368"/>
                    <a:pt x="1567718" y="38912"/>
                    <a:pt x="1567718" y="19456"/>
                  </a:cubicBezTo>
                  <a:cubicBezTo>
                    <a:pt x="1569801" y="10810"/>
                    <a:pt x="1569801" y="6486"/>
                    <a:pt x="1569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22D195A-0288-41B7-BD02-2F64D85857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8465" y="6481019"/>
              <a:ext cx="1639605" cy="399269"/>
            </a:xfrm>
            <a:custGeom>
              <a:avLst/>
              <a:gdLst>
                <a:gd name="connsiteX0" fmla="*/ 838994 w 1639605"/>
                <a:gd name="connsiteY0" fmla="*/ 0 h 399269"/>
                <a:gd name="connsiteX1" fmla="*/ 877934 w 1639605"/>
                <a:gd name="connsiteY1" fmla="*/ 0 h 399269"/>
                <a:gd name="connsiteX2" fmla="*/ 877934 w 1639605"/>
                <a:gd name="connsiteY2" fmla="*/ 1744 h 399269"/>
                <a:gd name="connsiteX3" fmla="*/ 877934 w 1639605"/>
                <a:gd name="connsiteY3" fmla="*/ 13948 h 399269"/>
                <a:gd name="connsiteX4" fmla="*/ 916873 w 1639605"/>
                <a:gd name="connsiteY4" fmla="*/ 13948 h 399269"/>
                <a:gd name="connsiteX5" fmla="*/ 916873 w 1639605"/>
                <a:gd name="connsiteY5" fmla="*/ 104609 h 399269"/>
                <a:gd name="connsiteX6" fmla="*/ 918305 w 1639605"/>
                <a:gd name="connsiteY6" fmla="*/ 104609 h 399269"/>
                <a:gd name="connsiteX7" fmla="*/ 928326 w 1639605"/>
                <a:gd name="connsiteY7" fmla="*/ 104609 h 399269"/>
                <a:gd name="connsiteX8" fmla="*/ 928326 w 1639605"/>
                <a:gd name="connsiteY8" fmla="*/ 237114 h 399269"/>
                <a:gd name="connsiteX9" fmla="*/ 930616 w 1639605"/>
                <a:gd name="connsiteY9" fmla="*/ 237114 h 399269"/>
                <a:gd name="connsiteX10" fmla="*/ 946651 w 1639605"/>
                <a:gd name="connsiteY10" fmla="*/ 237114 h 399269"/>
                <a:gd name="connsiteX11" fmla="*/ 946651 w 1639605"/>
                <a:gd name="connsiteY11" fmla="*/ 151102 h 399269"/>
                <a:gd name="connsiteX12" fmla="*/ 947510 w 1639605"/>
                <a:gd name="connsiteY12" fmla="*/ 150521 h 399269"/>
                <a:gd name="connsiteX13" fmla="*/ 953522 w 1639605"/>
                <a:gd name="connsiteY13" fmla="*/ 146453 h 399269"/>
                <a:gd name="connsiteX14" fmla="*/ 958104 w 1639605"/>
                <a:gd name="connsiteY14" fmla="*/ 147615 h 399269"/>
                <a:gd name="connsiteX15" fmla="*/ 958104 w 1639605"/>
                <a:gd name="connsiteY15" fmla="*/ 155752 h 399269"/>
                <a:gd name="connsiteX16" fmla="*/ 960393 w 1639605"/>
                <a:gd name="connsiteY16" fmla="*/ 154589 h 399269"/>
                <a:gd name="connsiteX17" fmla="*/ 976428 w 1639605"/>
                <a:gd name="connsiteY17" fmla="*/ 146453 h 399269"/>
                <a:gd name="connsiteX18" fmla="*/ 978433 w 1639605"/>
                <a:gd name="connsiteY18" fmla="*/ 146453 h 399269"/>
                <a:gd name="connsiteX19" fmla="*/ 992461 w 1639605"/>
                <a:gd name="connsiteY19" fmla="*/ 146453 h 399269"/>
                <a:gd name="connsiteX20" fmla="*/ 992461 w 1639605"/>
                <a:gd name="connsiteY20" fmla="*/ 304529 h 399269"/>
                <a:gd name="connsiteX21" fmla="*/ 1024530 w 1639605"/>
                <a:gd name="connsiteY21" fmla="*/ 309179 h 399269"/>
                <a:gd name="connsiteX22" fmla="*/ 1024530 w 1639605"/>
                <a:gd name="connsiteY22" fmla="*/ 302205 h 399269"/>
                <a:gd name="connsiteX23" fmla="*/ 1058887 w 1639605"/>
                <a:gd name="connsiteY23" fmla="*/ 302205 h 399269"/>
                <a:gd name="connsiteX24" fmla="*/ 1058887 w 1639605"/>
                <a:gd name="connsiteY24" fmla="*/ 271984 h 399269"/>
                <a:gd name="connsiteX25" fmla="*/ 1068050 w 1639605"/>
                <a:gd name="connsiteY25" fmla="*/ 271984 h 399269"/>
                <a:gd name="connsiteX26" fmla="*/ 1068050 w 1639605"/>
                <a:gd name="connsiteY26" fmla="*/ 232465 h 399269"/>
                <a:gd name="connsiteX27" fmla="*/ 1074922 w 1639605"/>
                <a:gd name="connsiteY27" fmla="*/ 232465 h 399269"/>
                <a:gd name="connsiteX28" fmla="*/ 1074922 w 1639605"/>
                <a:gd name="connsiteY28" fmla="*/ 192946 h 399269"/>
                <a:gd name="connsiteX29" fmla="*/ 1090956 w 1639605"/>
                <a:gd name="connsiteY29" fmla="*/ 192946 h 399269"/>
                <a:gd name="connsiteX30" fmla="*/ 1141347 w 1639605"/>
                <a:gd name="connsiteY30" fmla="*/ 172024 h 399269"/>
                <a:gd name="connsiteX31" fmla="*/ 1143638 w 1639605"/>
                <a:gd name="connsiteY31" fmla="*/ 151102 h 399269"/>
                <a:gd name="connsiteX32" fmla="*/ 1148219 w 1639605"/>
                <a:gd name="connsiteY32" fmla="*/ 172024 h 399269"/>
                <a:gd name="connsiteX33" fmla="*/ 1200902 w 1639605"/>
                <a:gd name="connsiteY33" fmla="*/ 199920 h 399269"/>
                <a:gd name="connsiteX34" fmla="*/ 1200902 w 1639605"/>
                <a:gd name="connsiteY34" fmla="*/ 195271 h 399269"/>
                <a:gd name="connsiteX35" fmla="*/ 1214645 w 1639605"/>
                <a:gd name="connsiteY35" fmla="*/ 195271 h 399269"/>
                <a:gd name="connsiteX36" fmla="*/ 1214645 w 1639605"/>
                <a:gd name="connsiteY36" fmla="*/ 232465 h 399269"/>
                <a:gd name="connsiteX37" fmla="*/ 1221517 w 1639605"/>
                <a:gd name="connsiteY37" fmla="*/ 232465 h 399269"/>
                <a:gd name="connsiteX38" fmla="*/ 1221517 w 1639605"/>
                <a:gd name="connsiteY38" fmla="*/ 276633 h 399269"/>
                <a:gd name="connsiteX39" fmla="*/ 1228389 w 1639605"/>
                <a:gd name="connsiteY39" fmla="*/ 276633 h 399269"/>
                <a:gd name="connsiteX40" fmla="*/ 1228389 w 1639605"/>
                <a:gd name="connsiteY40" fmla="*/ 297555 h 399269"/>
                <a:gd name="connsiteX41" fmla="*/ 1242132 w 1639605"/>
                <a:gd name="connsiteY41" fmla="*/ 297555 h 399269"/>
                <a:gd name="connsiteX42" fmla="*/ 1242132 w 1639605"/>
                <a:gd name="connsiteY42" fmla="*/ 330100 h 399269"/>
                <a:gd name="connsiteX43" fmla="*/ 1329172 w 1639605"/>
                <a:gd name="connsiteY43" fmla="*/ 323126 h 399269"/>
                <a:gd name="connsiteX44" fmla="*/ 1329172 w 1639605"/>
                <a:gd name="connsiteY44" fmla="*/ 290581 h 399269"/>
                <a:gd name="connsiteX45" fmla="*/ 1374984 w 1639605"/>
                <a:gd name="connsiteY45" fmla="*/ 290581 h 399269"/>
                <a:gd name="connsiteX46" fmla="*/ 1374984 w 1639605"/>
                <a:gd name="connsiteY46" fmla="*/ 271984 h 399269"/>
                <a:gd name="connsiteX47" fmla="*/ 1471187 w 1639605"/>
                <a:gd name="connsiteY47" fmla="*/ 271984 h 399269"/>
                <a:gd name="connsiteX48" fmla="*/ 1471187 w 1639605"/>
                <a:gd name="connsiteY48" fmla="*/ 283607 h 399269"/>
                <a:gd name="connsiteX49" fmla="*/ 1533031 w 1639605"/>
                <a:gd name="connsiteY49" fmla="*/ 283607 h 399269"/>
                <a:gd name="connsiteX50" fmla="*/ 1533031 w 1639605"/>
                <a:gd name="connsiteY50" fmla="*/ 290581 h 399269"/>
                <a:gd name="connsiteX51" fmla="*/ 1551356 w 1639605"/>
                <a:gd name="connsiteY51" fmla="*/ 290581 h 399269"/>
                <a:gd name="connsiteX52" fmla="*/ 1551356 w 1639605"/>
                <a:gd name="connsiteY52" fmla="*/ 297555 h 399269"/>
                <a:gd name="connsiteX53" fmla="*/ 1567389 w 1639605"/>
                <a:gd name="connsiteY53" fmla="*/ 297555 h 399269"/>
                <a:gd name="connsiteX54" fmla="*/ 1567389 w 1639605"/>
                <a:gd name="connsiteY54" fmla="*/ 277548 h 399269"/>
                <a:gd name="connsiteX55" fmla="*/ 1639605 w 1639605"/>
                <a:gd name="connsiteY55" fmla="*/ 399269 h 399269"/>
                <a:gd name="connsiteX56" fmla="*/ 0 w 1639605"/>
                <a:gd name="connsiteY56" fmla="*/ 399269 h 399269"/>
                <a:gd name="connsiteX57" fmla="*/ 0 w 1639605"/>
                <a:gd name="connsiteY57" fmla="*/ 378836 h 399269"/>
                <a:gd name="connsiteX58" fmla="*/ 509 w 1639605"/>
                <a:gd name="connsiteY58" fmla="*/ 371254 h 399269"/>
                <a:gd name="connsiteX59" fmla="*/ 652 w 1639605"/>
                <a:gd name="connsiteY59" fmla="*/ 341724 h 399269"/>
                <a:gd name="connsiteX60" fmla="*/ 39592 w 1639605"/>
                <a:gd name="connsiteY60" fmla="*/ 341724 h 399269"/>
                <a:gd name="connsiteX61" fmla="*/ 39592 w 1639605"/>
                <a:gd name="connsiteY61" fmla="*/ 267335 h 399269"/>
                <a:gd name="connsiteX62" fmla="*/ 76241 w 1639605"/>
                <a:gd name="connsiteY62" fmla="*/ 267335 h 399269"/>
                <a:gd name="connsiteX63" fmla="*/ 76241 w 1639605"/>
                <a:gd name="connsiteY63" fmla="*/ 266463 h 399269"/>
                <a:gd name="connsiteX64" fmla="*/ 76241 w 1639605"/>
                <a:gd name="connsiteY64" fmla="*/ 260361 h 399269"/>
                <a:gd name="connsiteX65" fmla="*/ 99147 w 1639605"/>
                <a:gd name="connsiteY65" fmla="*/ 260361 h 399269"/>
                <a:gd name="connsiteX66" fmla="*/ 99147 w 1639605"/>
                <a:gd name="connsiteY66" fmla="*/ 220842 h 399269"/>
                <a:gd name="connsiteX67" fmla="*/ 94565 w 1639605"/>
                <a:gd name="connsiteY67" fmla="*/ 219098 h 399269"/>
                <a:gd name="connsiteX68" fmla="*/ 94565 w 1639605"/>
                <a:gd name="connsiteY68" fmla="*/ 206894 h 399269"/>
                <a:gd name="connsiteX69" fmla="*/ 99147 w 1639605"/>
                <a:gd name="connsiteY69" fmla="*/ 209219 h 399269"/>
                <a:gd name="connsiteX70" fmla="*/ 103728 w 1639605"/>
                <a:gd name="connsiteY70" fmla="*/ 185972 h 399269"/>
                <a:gd name="connsiteX71" fmla="*/ 108309 w 1639605"/>
                <a:gd name="connsiteY71" fmla="*/ 209219 h 399269"/>
                <a:gd name="connsiteX72" fmla="*/ 110886 w 1639605"/>
                <a:gd name="connsiteY72" fmla="*/ 206022 h 399269"/>
                <a:gd name="connsiteX73" fmla="*/ 112891 w 1639605"/>
                <a:gd name="connsiteY73" fmla="*/ 199920 h 399269"/>
                <a:gd name="connsiteX74" fmla="*/ 113462 w 1639605"/>
                <a:gd name="connsiteY74" fmla="*/ 198758 h 399269"/>
                <a:gd name="connsiteX75" fmla="*/ 117471 w 1639605"/>
                <a:gd name="connsiteY75" fmla="*/ 190621 h 399269"/>
                <a:gd name="connsiteX76" fmla="*/ 118044 w 1639605"/>
                <a:gd name="connsiteY76" fmla="*/ 189459 h 399269"/>
                <a:gd name="connsiteX77" fmla="*/ 122053 w 1639605"/>
                <a:gd name="connsiteY77" fmla="*/ 181323 h 399269"/>
                <a:gd name="connsiteX78" fmla="*/ 123483 w 1639605"/>
                <a:gd name="connsiteY78" fmla="*/ 180451 h 399269"/>
                <a:gd name="connsiteX79" fmla="*/ 133504 w 1639605"/>
                <a:gd name="connsiteY79" fmla="*/ 174349 h 399269"/>
                <a:gd name="connsiteX80" fmla="*/ 135223 w 1639605"/>
                <a:gd name="connsiteY80" fmla="*/ 173187 h 399269"/>
                <a:gd name="connsiteX81" fmla="*/ 147248 w 1639605"/>
                <a:gd name="connsiteY81" fmla="*/ 165050 h 399269"/>
                <a:gd name="connsiteX82" fmla="*/ 148107 w 1639605"/>
                <a:gd name="connsiteY82" fmla="*/ 163888 h 399269"/>
                <a:gd name="connsiteX83" fmla="*/ 154120 w 1639605"/>
                <a:gd name="connsiteY83" fmla="*/ 155752 h 399269"/>
                <a:gd name="connsiteX84" fmla="*/ 154692 w 1639605"/>
                <a:gd name="connsiteY84" fmla="*/ 153718 h 399269"/>
                <a:gd name="connsiteX85" fmla="*/ 158701 w 1639605"/>
                <a:gd name="connsiteY85" fmla="*/ 139479 h 399269"/>
                <a:gd name="connsiteX86" fmla="*/ 159274 w 1639605"/>
                <a:gd name="connsiteY86" fmla="*/ 141513 h 399269"/>
                <a:gd name="connsiteX87" fmla="*/ 163282 w 1639605"/>
                <a:gd name="connsiteY87" fmla="*/ 155752 h 399269"/>
                <a:gd name="connsiteX88" fmla="*/ 163854 w 1639605"/>
                <a:gd name="connsiteY88" fmla="*/ 156623 h 399269"/>
                <a:gd name="connsiteX89" fmla="*/ 167863 w 1639605"/>
                <a:gd name="connsiteY89" fmla="*/ 162726 h 399269"/>
                <a:gd name="connsiteX90" fmla="*/ 169295 w 1639605"/>
                <a:gd name="connsiteY90" fmla="*/ 163888 h 399269"/>
                <a:gd name="connsiteX91" fmla="*/ 179317 w 1639605"/>
                <a:gd name="connsiteY91" fmla="*/ 172024 h 399269"/>
                <a:gd name="connsiteX92" fmla="*/ 180462 w 1639605"/>
                <a:gd name="connsiteY92" fmla="*/ 173187 h 399269"/>
                <a:gd name="connsiteX93" fmla="*/ 188477 w 1639605"/>
                <a:gd name="connsiteY93" fmla="*/ 181323 h 399269"/>
                <a:gd name="connsiteX94" fmla="*/ 189624 w 1639605"/>
                <a:gd name="connsiteY94" fmla="*/ 182485 h 399269"/>
                <a:gd name="connsiteX95" fmla="*/ 197641 w 1639605"/>
                <a:gd name="connsiteY95" fmla="*/ 190621 h 399269"/>
                <a:gd name="connsiteX96" fmla="*/ 197927 w 1639605"/>
                <a:gd name="connsiteY96" fmla="*/ 191784 h 399269"/>
                <a:gd name="connsiteX97" fmla="*/ 199930 w 1639605"/>
                <a:gd name="connsiteY97" fmla="*/ 199920 h 399269"/>
                <a:gd name="connsiteX98" fmla="*/ 200217 w 1639605"/>
                <a:gd name="connsiteY98" fmla="*/ 201082 h 399269"/>
                <a:gd name="connsiteX99" fmla="*/ 202221 w 1639605"/>
                <a:gd name="connsiteY99" fmla="*/ 209219 h 399269"/>
                <a:gd name="connsiteX100" fmla="*/ 209093 w 1639605"/>
                <a:gd name="connsiteY100" fmla="*/ 185972 h 399269"/>
                <a:gd name="connsiteX101" fmla="*/ 213674 w 1639605"/>
                <a:gd name="connsiteY101" fmla="*/ 209219 h 399269"/>
                <a:gd name="connsiteX102" fmla="*/ 218255 w 1639605"/>
                <a:gd name="connsiteY102" fmla="*/ 210962 h 399269"/>
                <a:gd name="connsiteX103" fmla="*/ 218255 w 1639605"/>
                <a:gd name="connsiteY103" fmla="*/ 223167 h 399269"/>
                <a:gd name="connsiteX104" fmla="*/ 213674 w 1639605"/>
                <a:gd name="connsiteY104" fmla="*/ 255712 h 399269"/>
                <a:gd name="connsiteX105" fmla="*/ 214820 w 1639605"/>
                <a:gd name="connsiteY105" fmla="*/ 255712 h 399269"/>
                <a:gd name="connsiteX106" fmla="*/ 222836 w 1639605"/>
                <a:gd name="connsiteY106" fmla="*/ 255712 h 399269"/>
                <a:gd name="connsiteX107" fmla="*/ 223696 w 1639605"/>
                <a:gd name="connsiteY107" fmla="*/ 260361 h 399269"/>
                <a:gd name="connsiteX108" fmla="*/ 229708 w 1639605"/>
                <a:gd name="connsiteY108" fmla="*/ 260361 h 399269"/>
                <a:gd name="connsiteX109" fmla="*/ 229708 w 1639605"/>
                <a:gd name="connsiteY109" fmla="*/ 259199 h 399269"/>
                <a:gd name="connsiteX110" fmla="*/ 229708 w 1639605"/>
                <a:gd name="connsiteY110" fmla="*/ 251062 h 399269"/>
                <a:gd name="connsiteX111" fmla="*/ 231999 w 1639605"/>
                <a:gd name="connsiteY111" fmla="*/ 251062 h 399269"/>
                <a:gd name="connsiteX112" fmla="*/ 248032 w 1639605"/>
                <a:gd name="connsiteY112" fmla="*/ 251062 h 399269"/>
                <a:gd name="connsiteX113" fmla="*/ 248032 w 1639605"/>
                <a:gd name="connsiteY113" fmla="*/ 249028 h 399269"/>
                <a:gd name="connsiteX114" fmla="*/ 248032 w 1639605"/>
                <a:gd name="connsiteY114" fmla="*/ 234790 h 399269"/>
                <a:gd name="connsiteX115" fmla="*/ 286972 w 1639605"/>
                <a:gd name="connsiteY115" fmla="*/ 234790 h 399269"/>
                <a:gd name="connsiteX116" fmla="*/ 286972 w 1639605"/>
                <a:gd name="connsiteY116" fmla="*/ 236243 h 399269"/>
                <a:gd name="connsiteX117" fmla="*/ 286972 w 1639605"/>
                <a:gd name="connsiteY117" fmla="*/ 246413 h 399269"/>
                <a:gd name="connsiteX118" fmla="*/ 307587 w 1639605"/>
                <a:gd name="connsiteY118" fmla="*/ 246413 h 399269"/>
                <a:gd name="connsiteX119" fmla="*/ 307587 w 1639605"/>
                <a:gd name="connsiteY119" fmla="*/ 248738 h 399269"/>
                <a:gd name="connsiteX120" fmla="*/ 307587 w 1639605"/>
                <a:gd name="connsiteY120" fmla="*/ 265010 h 399269"/>
                <a:gd name="connsiteX121" fmla="*/ 303006 w 1639605"/>
                <a:gd name="connsiteY121" fmla="*/ 265882 h 399269"/>
                <a:gd name="connsiteX122" fmla="*/ 303006 w 1639605"/>
                <a:gd name="connsiteY122" fmla="*/ 271984 h 399269"/>
                <a:gd name="connsiteX123" fmla="*/ 307587 w 1639605"/>
                <a:gd name="connsiteY123" fmla="*/ 273728 h 399269"/>
                <a:gd name="connsiteX124" fmla="*/ 307587 w 1639605"/>
                <a:gd name="connsiteY124" fmla="*/ 285932 h 399269"/>
                <a:gd name="connsiteX125" fmla="*/ 303006 w 1639605"/>
                <a:gd name="connsiteY125" fmla="*/ 290581 h 399269"/>
                <a:gd name="connsiteX126" fmla="*/ 303006 w 1639605"/>
                <a:gd name="connsiteY126" fmla="*/ 346373 h 399269"/>
                <a:gd name="connsiteX127" fmla="*/ 305009 w 1639605"/>
                <a:gd name="connsiteY127" fmla="*/ 346373 h 399269"/>
                <a:gd name="connsiteX128" fmla="*/ 319040 w 1639605"/>
                <a:gd name="connsiteY128" fmla="*/ 346373 h 399269"/>
                <a:gd name="connsiteX129" fmla="*/ 320757 w 1639605"/>
                <a:gd name="connsiteY129" fmla="*/ 351022 h 399269"/>
                <a:gd name="connsiteX130" fmla="*/ 332784 w 1639605"/>
                <a:gd name="connsiteY130" fmla="*/ 351022 h 399269"/>
                <a:gd name="connsiteX131" fmla="*/ 332784 w 1639605"/>
                <a:gd name="connsiteY131" fmla="*/ 353056 h 399269"/>
                <a:gd name="connsiteX132" fmla="*/ 332784 w 1639605"/>
                <a:gd name="connsiteY132" fmla="*/ 367295 h 399269"/>
                <a:gd name="connsiteX133" fmla="*/ 334502 w 1639605"/>
                <a:gd name="connsiteY133" fmla="*/ 367295 h 399269"/>
                <a:gd name="connsiteX134" fmla="*/ 346526 w 1639605"/>
                <a:gd name="connsiteY134" fmla="*/ 367295 h 399269"/>
                <a:gd name="connsiteX135" fmla="*/ 346526 w 1639605"/>
                <a:gd name="connsiteY135" fmla="*/ 365261 h 399269"/>
                <a:gd name="connsiteX136" fmla="*/ 346526 w 1639605"/>
                <a:gd name="connsiteY136" fmla="*/ 351022 h 399269"/>
                <a:gd name="connsiteX137" fmla="*/ 348529 w 1639605"/>
                <a:gd name="connsiteY137" fmla="*/ 349860 h 399269"/>
                <a:gd name="connsiteX138" fmla="*/ 362560 w 1639605"/>
                <a:gd name="connsiteY138" fmla="*/ 341724 h 399269"/>
                <a:gd name="connsiteX139" fmla="*/ 362560 w 1639605"/>
                <a:gd name="connsiteY139" fmla="*/ 320802 h 399269"/>
                <a:gd name="connsiteX140" fmla="*/ 357979 w 1639605"/>
                <a:gd name="connsiteY140" fmla="*/ 297555 h 399269"/>
                <a:gd name="connsiteX141" fmla="*/ 359123 w 1639605"/>
                <a:gd name="connsiteY141" fmla="*/ 297555 h 399269"/>
                <a:gd name="connsiteX142" fmla="*/ 367141 w 1639605"/>
                <a:gd name="connsiteY142" fmla="*/ 297555 h 399269"/>
                <a:gd name="connsiteX143" fmla="*/ 387757 w 1639605"/>
                <a:gd name="connsiteY143" fmla="*/ 295231 h 399269"/>
                <a:gd name="connsiteX144" fmla="*/ 387757 w 1639605"/>
                <a:gd name="connsiteY144" fmla="*/ 294068 h 399269"/>
                <a:gd name="connsiteX145" fmla="*/ 387757 w 1639605"/>
                <a:gd name="connsiteY145" fmla="*/ 285932 h 399269"/>
                <a:gd name="connsiteX146" fmla="*/ 389475 w 1639605"/>
                <a:gd name="connsiteY146" fmla="*/ 285932 h 399269"/>
                <a:gd name="connsiteX147" fmla="*/ 401499 w 1639605"/>
                <a:gd name="connsiteY147" fmla="*/ 285932 h 399269"/>
                <a:gd name="connsiteX148" fmla="*/ 401499 w 1639605"/>
                <a:gd name="connsiteY148" fmla="*/ 169700 h 399269"/>
                <a:gd name="connsiteX149" fmla="*/ 402645 w 1639605"/>
                <a:gd name="connsiteY149" fmla="*/ 169700 h 399269"/>
                <a:gd name="connsiteX150" fmla="*/ 410661 w 1639605"/>
                <a:gd name="connsiteY150" fmla="*/ 169700 h 399269"/>
                <a:gd name="connsiteX151" fmla="*/ 410661 w 1639605"/>
                <a:gd name="connsiteY151" fmla="*/ 167375 h 399269"/>
                <a:gd name="connsiteX152" fmla="*/ 410661 w 1639605"/>
                <a:gd name="connsiteY152" fmla="*/ 151102 h 399269"/>
                <a:gd name="connsiteX153" fmla="*/ 412952 w 1639605"/>
                <a:gd name="connsiteY153" fmla="*/ 104609 h 399269"/>
                <a:gd name="connsiteX154" fmla="*/ 414098 w 1639605"/>
                <a:gd name="connsiteY154" fmla="*/ 104609 h 399269"/>
                <a:gd name="connsiteX155" fmla="*/ 422114 w 1639605"/>
                <a:gd name="connsiteY155" fmla="*/ 104609 h 399269"/>
                <a:gd name="connsiteX156" fmla="*/ 422114 w 1639605"/>
                <a:gd name="connsiteY156" fmla="*/ 105772 h 399269"/>
                <a:gd name="connsiteX157" fmla="*/ 422114 w 1639605"/>
                <a:gd name="connsiteY157" fmla="*/ 113908 h 399269"/>
                <a:gd name="connsiteX158" fmla="*/ 426695 w 1639605"/>
                <a:gd name="connsiteY158" fmla="*/ 111583 h 399269"/>
                <a:gd name="connsiteX159" fmla="*/ 426695 w 1639605"/>
                <a:gd name="connsiteY159" fmla="*/ 95311 h 399269"/>
                <a:gd name="connsiteX160" fmla="*/ 428126 w 1639605"/>
                <a:gd name="connsiteY160" fmla="*/ 94730 h 399269"/>
                <a:gd name="connsiteX161" fmla="*/ 438148 w 1639605"/>
                <a:gd name="connsiteY161" fmla="*/ 90662 h 399269"/>
                <a:gd name="connsiteX162" fmla="*/ 439293 w 1639605"/>
                <a:gd name="connsiteY162" fmla="*/ 91243 h 399269"/>
                <a:gd name="connsiteX163" fmla="*/ 447310 w 1639605"/>
                <a:gd name="connsiteY163" fmla="*/ 95311 h 399269"/>
                <a:gd name="connsiteX164" fmla="*/ 449028 w 1639605"/>
                <a:gd name="connsiteY164" fmla="*/ 95311 h 399269"/>
                <a:gd name="connsiteX165" fmla="*/ 461054 w 1639605"/>
                <a:gd name="connsiteY165" fmla="*/ 95311 h 399269"/>
                <a:gd name="connsiteX166" fmla="*/ 461054 w 1639605"/>
                <a:gd name="connsiteY166" fmla="*/ 65090 h 399269"/>
                <a:gd name="connsiteX167" fmla="*/ 462199 w 1639605"/>
                <a:gd name="connsiteY167" fmla="*/ 65090 h 399269"/>
                <a:gd name="connsiteX168" fmla="*/ 470215 w 1639605"/>
                <a:gd name="connsiteY168" fmla="*/ 65090 h 399269"/>
                <a:gd name="connsiteX169" fmla="*/ 471646 w 1639605"/>
                <a:gd name="connsiteY169" fmla="*/ 69740 h 399269"/>
                <a:gd name="connsiteX170" fmla="*/ 481669 w 1639605"/>
                <a:gd name="connsiteY170" fmla="*/ 69740 h 399269"/>
                <a:gd name="connsiteX171" fmla="*/ 482814 w 1639605"/>
                <a:gd name="connsiteY171" fmla="*/ 65090 h 399269"/>
                <a:gd name="connsiteX172" fmla="*/ 490831 w 1639605"/>
                <a:gd name="connsiteY172" fmla="*/ 65090 h 399269"/>
                <a:gd name="connsiteX173" fmla="*/ 490831 w 1639605"/>
                <a:gd name="connsiteY173" fmla="*/ 99960 h 399269"/>
                <a:gd name="connsiteX174" fmla="*/ 492263 w 1639605"/>
                <a:gd name="connsiteY174" fmla="*/ 101122 h 399269"/>
                <a:gd name="connsiteX175" fmla="*/ 502284 w 1639605"/>
                <a:gd name="connsiteY175" fmla="*/ 109259 h 399269"/>
                <a:gd name="connsiteX176" fmla="*/ 525189 w 1639605"/>
                <a:gd name="connsiteY176" fmla="*/ 116233 h 399269"/>
                <a:gd name="connsiteX177" fmla="*/ 525189 w 1639605"/>
                <a:gd name="connsiteY177" fmla="*/ 114780 h 399269"/>
                <a:gd name="connsiteX178" fmla="*/ 525189 w 1639605"/>
                <a:gd name="connsiteY178" fmla="*/ 104609 h 399269"/>
                <a:gd name="connsiteX179" fmla="*/ 554966 w 1639605"/>
                <a:gd name="connsiteY179" fmla="*/ 95311 h 399269"/>
                <a:gd name="connsiteX180" fmla="*/ 554966 w 1639605"/>
                <a:gd name="connsiteY180" fmla="*/ 94149 h 399269"/>
                <a:gd name="connsiteX181" fmla="*/ 554966 w 1639605"/>
                <a:gd name="connsiteY181" fmla="*/ 86012 h 399269"/>
                <a:gd name="connsiteX182" fmla="*/ 555825 w 1639605"/>
                <a:gd name="connsiteY182" fmla="*/ 86012 h 399269"/>
                <a:gd name="connsiteX183" fmla="*/ 561838 w 1639605"/>
                <a:gd name="connsiteY183" fmla="*/ 86012 h 399269"/>
                <a:gd name="connsiteX184" fmla="*/ 561838 w 1639605"/>
                <a:gd name="connsiteY184" fmla="*/ 85141 h 399269"/>
                <a:gd name="connsiteX185" fmla="*/ 561838 w 1639605"/>
                <a:gd name="connsiteY185" fmla="*/ 79038 h 399269"/>
                <a:gd name="connsiteX186" fmla="*/ 564128 w 1639605"/>
                <a:gd name="connsiteY186" fmla="*/ 79038 h 399269"/>
                <a:gd name="connsiteX187" fmla="*/ 580162 w 1639605"/>
                <a:gd name="connsiteY187" fmla="*/ 79038 h 399269"/>
                <a:gd name="connsiteX188" fmla="*/ 580162 w 1639605"/>
                <a:gd name="connsiteY188" fmla="*/ 79910 h 399269"/>
                <a:gd name="connsiteX189" fmla="*/ 580162 w 1639605"/>
                <a:gd name="connsiteY189" fmla="*/ 86012 h 399269"/>
                <a:gd name="connsiteX190" fmla="*/ 581880 w 1639605"/>
                <a:gd name="connsiteY190" fmla="*/ 86012 h 399269"/>
                <a:gd name="connsiteX191" fmla="*/ 593906 w 1639605"/>
                <a:gd name="connsiteY191" fmla="*/ 86012 h 399269"/>
                <a:gd name="connsiteX192" fmla="*/ 593906 w 1639605"/>
                <a:gd name="connsiteY192" fmla="*/ 87756 h 399269"/>
                <a:gd name="connsiteX193" fmla="*/ 593906 w 1639605"/>
                <a:gd name="connsiteY193" fmla="*/ 99960 h 399269"/>
                <a:gd name="connsiteX194" fmla="*/ 619101 w 1639605"/>
                <a:gd name="connsiteY194" fmla="*/ 99960 h 399269"/>
                <a:gd name="connsiteX195" fmla="*/ 619101 w 1639605"/>
                <a:gd name="connsiteY195" fmla="*/ 98798 h 399269"/>
                <a:gd name="connsiteX196" fmla="*/ 619101 w 1639605"/>
                <a:gd name="connsiteY196" fmla="*/ 90662 h 399269"/>
                <a:gd name="connsiteX197" fmla="*/ 620533 w 1639605"/>
                <a:gd name="connsiteY197" fmla="*/ 90662 h 399269"/>
                <a:gd name="connsiteX198" fmla="*/ 630554 w 1639605"/>
                <a:gd name="connsiteY198" fmla="*/ 90662 h 399269"/>
                <a:gd name="connsiteX199" fmla="*/ 630554 w 1639605"/>
                <a:gd name="connsiteY199" fmla="*/ 89499 h 399269"/>
                <a:gd name="connsiteX200" fmla="*/ 630554 w 1639605"/>
                <a:gd name="connsiteY200" fmla="*/ 81363 h 399269"/>
                <a:gd name="connsiteX201" fmla="*/ 632273 w 1639605"/>
                <a:gd name="connsiteY201" fmla="*/ 81363 h 399269"/>
                <a:gd name="connsiteX202" fmla="*/ 644297 w 1639605"/>
                <a:gd name="connsiteY202" fmla="*/ 81363 h 399269"/>
                <a:gd name="connsiteX203" fmla="*/ 644297 w 1639605"/>
                <a:gd name="connsiteY203" fmla="*/ 82525 h 399269"/>
                <a:gd name="connsiteX204" fmla="*/ 644297 w 1639605"/>
                <a:gd name="connsiteY204" fmla="*/ 90662 h 399269"/>
                <a:gd name="connsiteX205" fmla="*/ 648879 w 1639605"/>
                <a:gd name="connsiteY205" fmla="*/ 34870 h 399269"/>
                <a:gd name="connsiteX206" fmla="*/ 751953 w 1639605"/>
                <a:gd name="connsiteY206" fmla="*/ 34870 h 399269"/>
                <a:gd name="connsiteX207" fmla="*/ 751953 w 1639605"/>
                <a:gd name="connsiteY207" fmla="*/ 109259 h 399269"/>
                <a:gd name="connsiteX208" fmla="*/ 754244 w 1639605"/>
                <a:gd name="connsiteY208" fmla="*/ 109259 h 399269"/>
                <a:gd name="connsiteX209" fmla="*/ 770278 w 1639605"/>
                <a:gd name="connsiteY209" fmla="*/ 109259 h 399269"/>
                <a:gd name="connsiteX210" fmla="*/ 770278 w 1639605"/>
                <a:gd name="connsiteY210" fmla="*/ 25571 h 399269"/>
                <a:gd name="connsiteX211" fmla="*/ 793184 w 1639605"/>
                <a:gd name="connsiteY211" fmla="*/ 13948 h 399269"/>
                <a:gd name="connsiteX212" fmla="*/ 822961 w 1639605"/>
                <a:gd name="connsiteY212" fmla="*/ 13948 h 399269"/>
                <a:gd name="connsiteX213" fmla="*/ 824965 w 1639605"/>
                <a:gd name="connsiteY213" fmla="*/ 12205 h 3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1639605" h="399269">
                  <a:moveTo>
                    <a:pt x="838994" y="0"/>
                  </a:moveTo>
                  <a:cubicBezTo>
                    <a:pt x="838994" y="0"/>
                    <a:pt x="838994" y="0"/>
                    <a:pt x="877934" y="0"/>
                  </a:cubicBezTo>
                  <a:cubicBezTo>
                    <a:pt x="877934" y="0"/>
                    <a:pt x="877934" y="0"/>
                    <a:pt x="877934" y="1744"/>
                  </a:cubicBezTo>
                  <a:lnTo>
                    <a:pt x="877934" y="13948"/>
                  </a:lnTo>
                  <a:cubicBezTo>
                    <a:pt x="877934" y="13948"/>
                    <a:pt x="877934" y="13948"/>
                    <a:pt x="916873" y="13948"/>
                  </a:cubicBezTo>
                  <a:cubicBezTo>
                    <a:pt x="916873" y="13948"/>
                    <a:pt x="916873" y="13948"/>
                    <a:pt x="916873" y="104609"/>
                  </a:cubicBezTo>
                  <a:cubicBezTo>
                    <a:pt x="916873" y="104609"/>
                    <a:pt x="916873" y="104609"/>
                    <a:pt x="918305" y="104609"/>
                  </a:cubicBezTo>
                  <a:lnTo>
                    <a:pt x="928326" y="104609"/>
                  </a:lnTo>
                  <a:cubicBezTo>
                    <a:pt x="928326" y="104609"/>
                    <a:pt x="928326" y="104609"/>
                    <a:pt x="928326" y="237114"/>
                  </a:cubicBezTo>
                  <a:cubicBezTo>
                    <a:pt x="928326" y="237114"/>
                    <a:pt x="928326" y="237114"/>
                    <a:pt x="930616" y="237114"/>
                  </a:cubicBezTo>
                  <a:lnTo>
                    <a:pt x="946651" y="237114"/>
                  </a:lnTo>
                  <a:cubicBezTo>
                    <a:pt x="946651" y="237114"/>
                    <a:pt x="946651" y="237114"/>
                    <a:pt x="946651" y="151102"/>
                  </a:cubicBezTo>
                  <a:cubicBezTo>
                    <a:pt x="946651" y="151102"/>
                    <a:pt x="946651" y="151102"/>
                    <a:pt x="947510" y="150521"/>
                  </a:cubicBezTo>
                  <a:lnTo>
                    <a:pt x="953522" y="146453"/>
                  </a:lnTo>
                  <a:cubicBezTo>
                    <a:pt x="958104" y="146453"/>
                    <a:pt x="958104" y="146453"/>
                    <a:pt x="958104" y="147615"/>
                  </a:cubicBezTo>
                  <a:lnTo>
                    <a:pt x="958104" y="155752"/>
                  </a:lnTo>
                  <a:cubicBezTo>
                    <a:pt x="958104" y="155752"/>
                    <a:pt x="958104" y="155752"/>
                    <a:pt x="960393" y="154589"/>
                  </a:cubicBezTo>
                  <a:lnTo>
                    <a:pt x="976428" y="146453"/>
                  </a:lnTo>
                  <a:cubicBezTo>
                    <a:pt x="976428" y="146453"/>
                    <a:pt x="976428" y="146453"/>
                    <a:pt x="978433" y="146453"/>
                  </a:cubicBezTo>
                  <a:lnTo>
                    <a:pt x="992461" y="146453"/>
                  </a:lnTo>
                  <a:cubicBezTo>
                    <a:pt x="992461" y="146453"/>
                    <a:pt x="992461" y="146453"/>
                    <a:pt x="992461" y="304529"/>
                  </a:cubicBezTo>
                  <a:cubicBezTo>
                    <a:pt x="992461" y="304529"/>
                    <a:pt x="992461" y="304529"/>
                    <a:pt x="1024530" y="309179"/>
                  </a:cubicBezTo>
                  <a:cubicBezTo>
                    <a:pt x="1024530" y="306854"/>
                    <a:pt x="1024530" y="304529"/>
                    <a:pt x="1024530" y="302205"/>
                  </a:cubicBezTo>
                  <a:cubicBezTo>
                    <a:pt x="1035983" y="302205"/>
                    <a:pt x="1047434" y="302205"/>
                    <a:pt x="1058887" y="302205"/>
                  </a:cubicBezTo>
                  <a:cubicBezTo>
                    <a:pt x="1058887" y="290581"/>
                    <a:pt x="1058887" y="281283"/>
                    <a:pt x="1058887" y="271984"/>
                  </a:cubicBezTo>
                  <a:lnTo>
                    <a:pt x="1068050" y="271984"/>
                  </a:lnTo>
                  <a:cubicBezTo>
                    <a:pt x="1068050" y="258036"/>
                    <a:pt x="1068050" y="246413"/>
                    <a:pt x="1068050" y="232465"/>
                  </a:cubicBezTo>
                  <a:cubicBezTo>
                    <a:pt x="1070340" y="232465"/>
                    <a:pt x="1072631" y="232465"/>
                    <a:pt x="1074922" y="232465"/>
                  </a:cubicBezTo>
                  <a:cubicBezTo>
                    <a:pt x="1074922" y="218517"/>
                    <a:pt x="1074922" y="206894"/>
                    <a:pt x="1074922" y="192946"/>
                  </a:cubicBezTo>
                  <a:cubicBezTo>
                    <a:pt x="1079503" y="192946"/>
                    <a:pt x="1084083" y="192946"/>
                    <a:pt x="1090956" y="192946"/>
                  </a:cubicBezTo>
                  <a:cubicBezTo>
                    <a:pt x="1106989" y="188297"/>
                    <a:pt x="1125313" y="178998"/>
                    <a:pt x="1141347" y="172024"/>
                  </a:cubicBezTo>
                  <a:cubicBezTo>
                    <a:pt x="1143638" y="165050"/>
                    <a:pt x="1143638" y="158076"/>
                    <a:pt x="1143638" y="151102"/>
                  </a:cubicBezTo>
                  <a:cubicBezTo>
                    <a:pt x="1145929" y="158076"/>
                    <a:pt x="1145929" y="165050"/>
                    <a:pt x="1148219" y="172024"/>
                  </a:cubicBezTo>
                  <a:cubicBezTo>
                    <a:pt x="1166544" y="181323"/>
                    <a:pt x="1182577" y="190621"/>
                    <a:pt x="1200902" y="199920"/>
                  </a:cubicBezTo>
                  <a:cubicBezTo>
                    <a:pt x="1200902" y="197601"/>
                    <a:pt x="1200902" y="195283"/>
                    <a:pt x="1200902" y="195271"/>
                  </a:cubicBezTo>
                  <a:cubicBezTo>
                    <a:pt x="1205482" y="195271"/>
                    <a:pt x="1210065" y="195271"/>
                    <a:pt x="1214645" y="195271"/>
                  </a:cubicBezTo>
                  <a:cubicBezTo>
                    <a:pt x="1214645" y="206894"/>
                    <a:pt x="1214645" y="220842"/>
                    <a:pt x="1214645" y="232465"/>
                  </a:cubicBezTo>
                  <a:cubicBezTo>
                    <a:pt x="1216936" y="232465"/>
                    <a:pt x="1219226" y="232465"/>
                    <a:pt x="1221517" y="232465"/>
                  </a:cubicBezTo>
                  <a:cubicBezTo>
                    <a:pt x="1221517" y="246413"/>
                    <a:pt x="1221517" y="260361"/>
                    <a:pt x="1221517" y="276633"/>
                  </a:cubicBezTo>
                  <a:cubicBezTo>
                    <a:pt x="1223808" y="276633"/>
                    <a:pt x="1226098" y="276633"/>
                    <a:pt x="1228389" y="276633"/>
                  </a:cubicBezTo>
                  <a:cubicBezTo>
                    <a:pt x="1228389" y="283607"/>
                    <a:pt x="1228389" y="290581"/>
                    <a:pt x="1228389" y="297555"/>
                  </a:cubicBezTo>
                  <a:cubicBezTo>
                    <a:pt x="1232970" y="297555"/>
                    <a:pt x="1237550" y="297555"/>
                    <a:pt x="1242132" y="297555"/>
                  </a:cubicBezTo>
                  <a:cubicBezTo>
                    <a:pt x="1242132" y="309179"/>
                    <a:pt x="1242132" y="318477"/>
                    <a:pt x="1242132" y="330100"/>
                  </a:cubicBezTo>
                  <a:cubicBezTo>
                    <a:pt x="1271909" y="327776"/>
                    <a:pt x="1299396" y="325451"/>
                    <a:pt x="1329172" y="323126"/>
                  </a:cubicBezTo>
                  <a:cubicBezTo>
                    <a:pt x="1329172" y="311503"/>
                    <a:pt x="1329172" y="302205"/>
                    <a:pt x="1329172" y="290581"/>
                  </a:cubicBezTo>
                  <a:cubicBezTo>
                    <a:pt x="1345206" y="290581"/>
                    <a:pt x="1361240" y="290581"/>
                    <a:pt x="1374984" y="290581"/>
                  </a:cubicBezTo>
                  <a:cubicBezTo>
                    <a:pt x="1374984" y="283607"/>
                    <a:pt x="1374984" y="278958"/>
                    <a:pt x="1374984" y="271984"/>
                  </a:cubicBezTo>
                  <a:cubicBezTo>
                    <a:pt x="1407052" y="271984"/>
                    <a:pt x="1439119" y="271984"/>
                    <a:pt x="1471187" y="271984"/>
                  </a:cubicBezTo>
                  <a:cubicBezTo>
                    <a:pt x="1471187" y="276633"/>
                    <a:pt x="1471187" y="278958"/>
                    <a:pt x="1471187" y="283607"/>
                  </a:cubicBezTo>
                  <a:cubicBezTo>
                    <a:pt x="1491802" y="283607"/>
                    <a:pt x="1512416" y="283607"/>
                    <a:pt x="1533031" y="283607"/>
                  </a:cubicBezTo>
                  <a:cubicBezTo>
                    <a:pt x="1533031" y="285932"/>
                    <a:pt x="1533031" y="288257"/>
                    <a:pt x="1533031" y="290581"/>
                  </a:cubicBezTo>
                  <a:cubicBezTo>
                    <a:pt x="1537612" y="290581"/>
                    <a:pt x="1544484" y="290581"/>
                    <a:pt x="1551356" y="290581"/>
                  </a:cubicBezTo>
                  <a:cubicBezTo>
                    <a:pt x="1551356" y="292906"/>
                    <a:pt x="1551356" y="295231"/>
                    <a:pt x="1551356" y="297555"/>
                  </a:cubicBezTo>
                  <a:cubicBezTo>
                    <a:pt x="1555936" y="297555"/>
                    <a:pt x="1562809" y="297555"/>
                    <a:pt x="1567389" y="297555"/>
                  </a:cubicBezTo>
                  <a:cubicBezTo>
                    <a:pt x="1567389" y="290886"/>
                    <a:pt x="1567389" y="284217"/>
                    <a:pt x="1567389" y="277548"/>
                  </a:cubicBezTo>
                  <a:lnTo>
                    <a:pt x="1639605" y="399269"/>
                  </a:lnTo>
                  <a:lnTo>
                    <a:pt x="0" y="399269"/>
                  </a:lnTo>
                  <a:lnTo>
                    <a:pt x="0" y="378836"/>
                  </a:lnTo>
                  <a:lnTo>
                    <a:pt x="509" y="371254"/>
                  </a:lnTo>
                  <a:cubicBezTo>
                    <a:pt x="652" y="364099"/>
                    <a:pt x="652" y="354510"/>
                    <a:pt x="652" y="341724"/>
                  </a:cubicBezTo>
                  <a:cubicBezTo>
                    <a:pt x="652" y="341724"/>
                    <a:pt x="652" y="341724"/>
                    <a:pt x="39592" y="341724"/>
                  </a:cubicBezTo>
                  <a:cubicBezTo>
                    <a:pt x="39592" y="341724"/>
                    <a:pt x="39592" y="341724"/>
                    <a:pt x="39592" y="267335"/>
                  </a:cubicBezTo>
                  <a:cubicBezTo>
                    <a:pt x="39592" y="267335"/>
                    <a:pt x="39592" y="267335"/>
                    <a:pt x="76241" y="267335"/>
                  </a:cubicBezTo>
                  <a:cubicBezTo>
                    <a:pt x="76241" y="267335"/>
                    <a:pt x="76241" y="267335"/>
                    <a:pt x="76241" y="266463"/>
                  </a:cubicBezTo>
                  <a:lnTo>
                    <a:pt x="76241" y="260361"/>
                  </a:lnTo>
                  <a:cubicBezTo>
                    <a:pt x="76241" y="260361"/>
                    <a:pt x="76241" y="260361"/>
                    <a:pt x="99147" y="260361"/>
                  </a:cubicBezTo>
                  <a:cubicBezTo>
                    <a:pt x="99147" y="260361"/>
                    <a:pt x="99147" y="260361"/>
                    <a:pt x="99147" y="220842"/>
                  </a:cubicBezTo>
                  <a:cubicBezTo>
                    <a:pt x="94565" y="220842"/>
                    <a:pt x="94565" y="220842"/>
                    <a:pt x="94565" y="219098"/>
                  </a:cubicBezTo>
                  <a:lnTo>
                    <a:pt x="94565" y="206894"/>
                  </a:lnTo>
                  <a:lnTo>
                    <a:pt x="99147" y="209219"/>
                  </a:lnTo>
                  <a:cubicBezTo>
                    <a:pt x="99147" y="209219"/>
                    <a:pt x="99147" y="209219"/>
                    <a:pt x="103728" y="185972"/>
                  </a:cubicBezTo>
                  <a:cubicBezTo>
                    <a:pt x="103728" y="185972"/>
                    <a:pt x="103728" y="185972"/>
                    <a:pt x="108309" y="209219"/>
                  </a:cubicBezTo>
                  <a:cubicBezTo>
                    <a:pt x="110600" y="206894"/>
                    <a:pt x="110600" y="206894"/>
                    <a:pt x="110886" y="206022"/>
                  </a:cubicBezTo>
                  <a:lnTo>
                    <a:pt x="112891" y="199920"/>
                  </a:lnTo>
                  <a:cubicBezTo>
                    <a:pt x="112891" y="199920"/>
                    <a:pt x="112891" y="199920"/>
                    <a:pt x="113462" y="198758"/>
                  </a:cubicBezTo>
                  <a:lnTo>
                    <a:pt x="117471" y="190621"/>
                  </a:lnTo>
                  <a:cubicBezTo>
                    <a:pt x="117471" y="190621"/>
                    <a:pt x="117471" y="190621"/>
                    <a:pt x="118044" y="189459"/>
                  </a:cubicBezTo>
                  <a:lnTo>
                    <a:pt x="122053" y="181323"/>
                  </a:lnTo>
                  <a:cubicBezTo>
                    <a:pt x="122053" y="181323"/>
                    <a:pt x="122053" y="181323"/>
                    <a:pt x="123483" y="180451"/>
                  </a:cubicBezTo>
                  <a:lnTo>
                    <a:pt x="133504" y="174349"/>
                  </a:lnTo>
                  <a:cubicBezTo>
                    <a:pt x="133504" y="174349"/>
                    <a:pt x="133504" y="174349"/>
                    <a:pt x="135223" y="173187"/>
                  </a:cubicBezTo>
                  <a:lnTo>
                    <a:pt x="147248" y="165050"/>
                  </a:lnTo>
                  <a:cubicBezTo>
                    <a:pt x="147248" y="165050"/>
                    <a:pt x="147248" y="165050"/>
                    <a:pt x="148107" y="163888"/>
                  </a:cubicBezTo>
                  <a:lnTo>
                    <a:pt x="154120" y="155752"/>
                  </a:lnTo>
                  <a:cubicBezTo>
                    <a:pt x="154120" y="155752"/>
                    <a:pt x="154120" y="155752"/>
                    <a:pt x="154692" y="153718"/>
                  </a:cubicBezTo>
                  <a:lnTo>
                    <a:pt x="158701" y="139479"/>
                  </a:lnTo>
                  <a:cubicBezTo>
                    <a:pt x="158701" y="139479"/>
                    <a:pt x="158701" y="139479"/>
                    <a:pt x="159274" y="141513"/>
                  </a:cubicBezTo>
                  <a:lnTo>
                    <a:pt x="163282" y="155752"/>
                  </a:lnTo>
                  <a:cubicBezTo>
                    <a:pt x="163282" y="155752"/>
                    <a:pt x="163282" y="155752"/>
                    <a:pt x="163854" y="156623"/>
                  </a:cubicBezTo>
                  <a:lnTo>
                    <a:pt x="167863" y="162726"/>
                  </a:lnTo>
                  <a:cubicBezTo>
                    <a:pt x="167863" y="162726"/>
                    <a:pt x="167863" y="162726"/>
                    <a:pt x="169295" y="163888"/>
                  </a:cubicBezTo>
                  <a:lnTo>
                    <a:pt x="179317" y="172024"/>
                  </a:lnTo>
                  <a:cubicBezTo>
                    <a:pt x="179317" y="172024"/>
                    <a:pt x="179317" y="172024"/>
                    <a:pt x="180462" y="173187"/>
                  </a:cubicBezTo>
                  <a:lnTo>
                    <a:pt x="188477" y="181323"/>
                  </a:lnTo>
                  <a:cubicBezTo>
                    <a:pt x="188477" y="181323"/>
                    <a:pt x="188477" y="181323"/>
                    <a:pt x="189624" y="182485"/>
                  </a:cubicBezTo>
                  <a:lnTo>
                    <a:pt x="197641" y="190621"/>
                  </a:lnTo>
                  <a:cubicBezTo>
                    <a:pt x="197641" y="190621"/>
                    <a:pt x="197641" y="190621"/>
                    <a:pt x="197927" y="191784"/>
                  </a:cubicBezTo>
                  <a:lnTo>
                    <a:pt x="199930" y="199920"/>
                  </a:lnTo>
                  <a:cubicBezTo>
                    <a:pt x="199930" y="199920"/>
                    <a:pt x="199930" y="199920"/>
                    <a:pt x="200217" y="201082"/>
                  </a:cubicBezTo>
                  <a:lnTo>
                    <a:pt x="202221" y="209219"/>
                  </a:lnTo>
                  <a:cubicBezTo>
                    <a:pt x="206802" y="209219"/>
                    <a:pt x="206802" y="209219"/>
                    <a:pt x="209093" y="185972"/>
                  </a:cubicBezTo>
                  <a:cubicBezTo>
                    <a:pt x="209093" y="185972"/>
                    <a:pt x="209093" y="185972"/>
                    <a:pt x="213674" y="209219"/>
                  </a:cubicBezTo>
                  <a:cubicBezTo>
                    <a:pt x="218255" y="209219"/>
                    <a:pt x="218255" y="209219"/>
                    <a:pt x="218255" y="210962"/>
                  </a:cubicBezTo>
                  <a:lnTo>
                    <a:pt x="218255" y="223167"/>
                  </a:lnTo>
                  <a:cubicBezTo>
                    <a:pt x="213674" y="223167"/>
                    <a:pt x="213674" y="223167"/>
                    <a:pt x="213674" y="255712"/>
                  </a:cubicBezTo>
                  <a:cubicBezTo>
                    <a:pt x="213674" y="255712"/>
                    <a:pt x="213674" y="255712"/>
                    <a:pt x="214820" y="255712"/>
                  </a:cubicBezTo>
                  <a:lnTo>
                    <a:pt x="222836" y="255712"/>
                  </a:lnTo>
                  <a:cubicBezTo>
                    <a:pt x="222836" y="260361"/>
                    <a:pt x="222836" y="260361"/>
                    <a:pt x="223696" y="260361"/>
                  </a:cubicBezTo>
                  <a:lnTo>
                    <a:pt x="229708" y="260361"/>
                  </a:lnTo>
                  <a:cubicBezTo>
                    <a:pt x="229708" y="260361"/>
                    <a:pt x="229708" y="260361"/>
                    <a:pt x="229708" y="259199"/>
                  </a:cubicBezTo>
                  <a:lnTo>
                    <a:pt x="229708" y="251062"/>
                  </a:lnTo>
                  <a:cubicBezTo>
                    <a:pt x="229708" y="251062"/>
                    <a:pt x="229708" y="251062"/>
                    <a:pt x="231999" y="251062"/>
                  </a:cubicBezTo>
                  <a:lnTo>
                    <a:pt x="248032" y="251062"/>
                  </a:lnTo>
                  <a:cubicBezTo>
                    <a:pt x="248032" y="251062"/>
                    <a:pt x="248032" y="251062"/>
                    <a:pt x="248032" y="249028"/>
                  </a:cubicBezTo>
                  <a:lnTo>
                    <a:pt x="248032" y="234790"/>
                  </a:lnTo>
                  <a:cubicBezTo>
                    <a:pt x="248032" y="234790"/>
                    <a:pt x="248032" y="234790"/>
                    <a:pt x="286972" y="234790"/>
                  </a:cubicBezTo>
                  <a:cubicBezTo>
                    <a:pt x="286972" y="234790"/>
                    <a:pt x="286972" y="234790"/>
                    <a:pt x="286972" y="236243"/>
                  </a:cubicBezTo>
                  <a:lnTo>
                    <a:pt x="286972" y="246413"/>
                  </a:lnTo>
                  <a:cubicBezTo>
                    <a:pt x="286972" y="246413"/>
                    <a:pt x="286972" y="246413"/>
                    <a:pt x="307587" y="246413"/>
                  </a:cubicBezTo>
                  <a:cubicBezTo>
                    <a:pt x="307587" y="246413"/>
                    <a:pt x="307587" y="246413"/>
                    <a:pt x="307587" y="248738"/>
                  </a:cubicBezTo>
                  <a:lnTo>
                    <a:pt x="307587" y="265010"/>
                  </a:lnTo>
                  <a:cubicBezTo>
                    <a:pt x="303006" y="265010"/>
                    <a:pt x="303006" y="265010"/>
                    <a:pt x="303006" y="265882"/>
                  </a:cubicBezTo>
                  <a:lnTo>
                    <a:pt x="303006" y="271984"/>
                  </a:lnTo>
                  <a:cubicBezTo>
                    <a:pt x="307587" y="271984"/>
                    <a:pt x="307587" y="271984"/>
                    <a:pt x="307587" y="273728"/>
                  </a:cubicBezTo>
                  <a:lnTo>
                    <a:pt x="307587" y="285932"/>
                  </a:lnTo>
                  <a:lnTo>
                    <a:pt x="303006" y="290581"/>
                  </a:lnTo>
                  <a:cubicBezTo>
                    <a:pt x="303006" y="290581"/>
                    <a:pt x="303006" y="290581"/>
                    <a:pt x="303006" y="346373"/>
                  </a:cubicBezTo>
                  <a:cubicBezTo>
                    <a:pt x="303006" y="346373"/>
                    <a:pt x="303006" y="346373"/>
                    <a:pt x="305009" y="346373"/>
                  </a:cubicBezTo>
                  <a:lnTo>
                    <a:pt x="319040" y="346373"/>
                  </a:lnTo>
                  <a:cubicBezTo>
                    <a:pt x="319040" y="351022"/>
                    <a:pt x="319040" y="351022"/>
                    <a:pt x="320757" y="351022"/>
                  </a:cubicBezTo>
                  <a:lnTo>
                    <a:pt x="332784" y="351022"/>
                  </a:lnTo>
                  <a:cubicBezTo>
                    <a:pt x="332784" y="351022"/>
                    <a:pt x="332784" y="351022"/>
                    <a:pt x="332784" y="353056"/>
                  </a:cubicBezTo>
                  <a:lnTo>
                    <a:pt x="332784" y="367295"/>
                  </a:lnTo>
                  <a:cubicBezTo>
                    <a:pt x="332784" y="367295"/>
                    <a:pt x="332784" y="367295"/>
                    <a:pt x="334502" y="367295"/>
                  </a:cubicBezTo>
                  <a:lnTo>
                    <a:pt x="346526" y="367295"/>
                  </a:lnTo>
                  <a:cubicBezTo>
                    <a:pt x="346526" y="367295"/>
                    <a:pt x="346526" y="367295"/>
                    <a:pt x="346526" y="365261"/>
                  </a:cubicBezTo>
                  <a:lnTo>
                    <a:pt x="346526" y="351022"/>
                  </a:lnTo>
                  <a:cubicBezTo>
                    <a:pt x="346526" y="351022"/>
                    <a:pt x="346526" y="351022"/>
                    <a:pt x="348529" y="349860"/>
                  </a:cubicBezTo>
                  <a:lnTo>
                    <a:pt x="362560" y="341724"/>
                  </a:lnTo>
                  <a:cubicBezTo>
                    <a:pt x="362560" y="341724"/>
                    <a:pt x="362560" y="341724"/>
                    <a:pt x="362560" y="320802"/>
                  </a:cubicBezTo>
                  <a:cubicBezTo>
                    <a:pt x="357979" y="320802"/>
                    <a:pt x="357979" y="320802"/>
                    <a:pt x="357979" y="297555"/>
                  </a:cubicBezTo>
                  <a:cubicBezTo>
                    <a:pt x="357979" y="297555"/>
                    <a:pt x="357979" y="297555"/>
                    <a:pt x="359123" y="297555"/>
                  </a:cubicBezTo>
                  <a:lnTo>
                    <a:pt x="367141" y="297555"/>
                  </a:lnTo>
                  <a:cubicBezTo>
                    <a:pt x="367141" y="295231"/>
                    <a:pt x="367141" y="295231"/>
                    <a:pt x="387757" y="295231"/>
                  </a:cubicBezTo>
                  <a:cubicBezTo>
                    <a:pt x="387757" y="295231"/>
                    <a:pt x="387757" y="295231"/>
                    <a:pt x="387757" y="294068"/>
                  </a:cubicBezTo>
                  <a:lnTo>
                    <a:pt x="387757" y="285932"/>
                  </a:lnTo>
                  <a:cubicBezTo>
                    <a:pt x="387757" y="285932"/>
                    <a:pt x="387757" y="285932"/>
                    <a:pt x="389475" y="285932"/>
                  </a:cubicBezTo>
                  <a:lnTo>
                    <a:pt x="401499" y="285932"/>
                  </a:lnTo>
                  <a:cubicBezTo>
                    <a:pt x="401499" y="285932"/>
                    <a:pt x="401499" y="285932"/>
                    <a:pt x="401499" y="169700"/>
                  </a:cubicBezTo>
                  <a:cubicBezTo>
                    <a:pt x="401499" y="169700"/>
                    <a:pt x="401499" y="169700"/>
                    <a:pt x="402645" y="169700"/>
                  </a:cubicBezTo>
                  <a:lnTo>
                    <a:pt x="410661" y="169700"/>
                  </a:lnTo>
                  <a:cubicBezTo>
                    <a:pt x="410661" y="169700"/>
                    <a:pt x="410661" y="169700"/>
                    <a:pt x="410661" y="167375"/>
                  </a:cubicBezTo>
                  <a:lnTo>
                    <a:pt x="410661" y="151102"/>
                  </a:lnTo>
                  <a:cubicBezTo>
                    <a:pt x="412952" y="151102"/>
                    <a:pt x="412952" y="151102"/>
                    <a:pt x="412952" y="104609"/>
                  </a:cubicBezTo>
                  <a:cubicBezTo>
                    <a:pt x="412952" y="104609"/>
                    <a:pt x="412952" y="104609"/>
                    <a:pt x="414098" y="104609"/>
                  </a:cubicBezTo>
                  <a:lnTo>
                    <a:pt x="422114" y="104609"/>
                  </a:lnTo>
                  <a:cubicBezTo>
                    <a:pt x="422114" y="104609"/>
                    <a:pt x="422114" y="104609"/>
                    <a:pt x="422114" y="105772"/>
                  </a:cubicBezTo>
                  <a:lnTo>
                    <a:pt x="422114" y="113908"/>
                  </a:lnTo>
                  <a:cubicBezTo>
                    <a:pt x="426695" y="113908"/>
                    <a:pt x="426695" y="113908"/>
                    <a:pt x="426695" y="111583"/>
                  </a:cubicBezTo>
                  <a:lnTo>
                    <a:pt x="426695" y="95311"/>
                  </a:lnTo>
                  <a:cubicBezTo>
                    <a:pt x="426695" y="95311"/>
                    <a:pt x="426695" y="95311"/>
                    <a:pt x="428126" y="94730"/>
                  </a:cubicBezTo>
                  <a:lnTo>
                    <a:pt x="438148" y="90662"/>
                  </a:lnTo>
                  <a:cubicBezTo>
                    <a:pt x="438148" y="90662"/>
                    <a:pt x="438148" y="90662"/>
                    <a:pt x="439293" y="91243"/>
                  </a:cubicBezTo>
                  <a:lnTo>
                    <a:pt x="447310" y="95311"/>
                  </a:lnTo>
                  <a:cubicBezTo>
                    <a:pt x="447310" y="95311"/>
                    <a:pt x="447310" y="95311"/>
                    <a:pt x="449028" y="95311"/>
                  </a:cubicBezTo>
                  <a:lnTo>
                    <a:pt x="461054" y="95311"/>
                  </a:lnTo>
                  <a:cubicBezTo>
                    <a:pt x="461054" y="95311"/>
                    <a:pt x="461054" y="95311"/>
                    <a:pt x="461054" y="65090"/>
                  </a:cubicBezTo>
                  <a:cubicBezTo>
                    <a:pt x="461054" y="65090"/>
                    <a:pt x="461054" y="65090"/>
                    <a:pt x="462199" y="65090"/>
                  </a:cubicBezTo>
                  <a:lnTo>
                    <a:pt x="470215" y="65090"/>
                  </a:lnTo>
                  <a:cubicBezTo>
                    <a:pt x="470215" y="69740"/>
                    <a:pt x="470215" y="69740"/>
                    <a:pt x="471646" y="69740"/>
                  </a:cubicBezTo>
                  <a:lnTo>
                    <a:pt x="481669" y="69740"/>
                  </a:lnTo>
                  <a:cubicBezTo>
                    <a:pt x="481669" y="65090"/>
                    <a:pt x="481669" y="65090"/>
                    <a:pt x="482814" y="65090"/>
                  </a:cubicBezTo>
                  <a:lnTo>
                    <a:pt x="490831" y="65090"/>
                  </a:lnTo>
                  <a:cubicBezTo>
                    <a:pt x="490831" y="65090"/>
                    <a:pt x="490831" y="65090"/>
                    <a:pt x="490831" y="99960"/>
                  </a:cubicBezTo>
                  <a:cubicBezTo>
                    <a:pt x="490831" y="99960"/>
                    <a:pt x="490831" y="99960"/>
                    <a:pt x="492263" y="101122"/>
                  </a:cubicBezTo>
                  <a:lnTo>
                    <a:pt x="502284" y="109259"/>
                  </a:lnTo>
                  <a:cubicBezTo>
                    <a:pt x="499993" y="116233"/>
                    <a:pt x="499993" y="116233"/>
                    <a:pt x="525189" y="116233"/>
                  </a:cubicBezTo>
                  <a:cubicBezTo>
                    <a:pt x="525189" y="116233"/>
                    <a:pt x="525189" y="116233"/>
                    <a:pt x="525189" y="114780"/>
                  </a:cubicBezTo>
                  <a:lnTo>
                    <a:pt x="525189" y="104609"/>
                  </a:lnTo>
                  <a:cubicBezTo>
                    <a:pt x="525189" y="104609"/>
                    <a:pt x="525189" y="104609"/>
                    <a:pt x="554966" y="95311"/>
                  </a:cubicBezTo>
                  <a:cubicBezTo>
                    <a:pt x="554966" y="95311"/>
                    <a:pt x="554966" y="95311"/>
                    <a:pt x="554966" y="94149"/>
                  </a:cubicBezTo>
                  <a:lnTo>
                    <a:pt x="554966" y="86012"/>
                  </a:lnTo>
                  <a:cubicBezTo>
                    <a:pt x="554966" y="86012"/>
                    <a:pt x="554966" y="86012"/>
                    <a:pt x="555825" y="86012"/>
                  </a:cubicBezTo>
                  <a:lnTo>
                    <a:pt x="561838" y="86012"/>
                  </a:lnTo>
                  <a:cubicBezTo>
                    <a:pt x="561838" y="86012"/>
                    <a:pt x="561838" y="86012"/>
                    <a:pt x="561838" y="85141"/>
                  </a:cubicBezTo>
                  <a:lnTo>
                    <a:pt x="561838" y="79038"/>
                  </a:lnTo>
                  <a:cubicBezTo>
                    <a:pt x="561838" y="79038"/>
                    <a:pt x="561838" y="79038"/>
                    <a:pt x="564128" y="79038"/>
                  </a:cubicBezTo>
                  <a:lnTo>
                    <a:pt x="580162" y="79038"/>
                  </a:lnTo>
                  <a:cubicBezTo>
                    <a:pt x="580162" y="79038"/>
                    <a:pt x="580162" y="79038"/>
                    <a:pt x="580162" y="79910"/>
                  </a:cubicBezTo>
                  <a:lnTo>
                    <a:pt x="580162" y="86012"/>
                  </a:lnTo>
                  <a:cubicBezTo>
                    <a:pt x="580162" y="86012"/>
                    <a:pt x="580162" y="86012"/>
                    <a:pt x="581880" y="86012"/>
                  </a:cubicBezTo>
                  <a:lnTo>
                    <a:pt x="593906" y="86012"/>
                  </a:lnTo>
                  <a:cubicBezTo>
                    <a:pt x="593906" y="86012"/>
                    <a:pt x="593906" y="86012"/>
                    <a:pt x="593906" y="87756"/>
                  </a:cubicBezTo>
                  <a:lnTo>
                    <a:pt x="593906" y="99960"/>
                  </a:lnTo>
                  <a:cubicBezTo>
                    <a:pt x="593906" y="99960"/>
                    <a:pt x="593906" y="99960"/>
                    <a:pt x="619101" y="99960"/>
                  </a:cubicBezTo>
                  <a:cubicBezTo>
                    <a:pt x="619101" y="99960"/>
                    <a:pt x="619101" y="99960"/>
                    <a:pt x="619101" y="98798"/>
                  </a:cubicBezTo>
                  <a:lnTo>
                    <a:pt x="619101" y="90662"/>
                  </a:lnTo>
                  <a:cubicBezTo>
                    <a:pt x="619101" y="90662"/>
                    <a:pt x="619101" y="90662"/>
                    <a:pt x="620533" y="90662"/>
                  </a:cubicBezTo>
                  <a:lnTo>
                    <a:pt x="630554" y="90662"/>
                  </a:lnTo>
                  <a:cubicBezTo>
                    <a:pt x="630554" y="90662"/>
                    <a:pt x="630554" y="90662"/>
                    <a:pt x="630554" y="89499"/>
                  </a:cubicBezTo>
                  <a:lnTo>
                    <a:pt x="630554" y="81363"/>
                  </a:lnTo>
                  <a:cubicBezTo>
                    <a:pt x="630554" y="81363"/>
                    <a:pt x="630554" y="81363"/>
                    <a:pt x="632273" y="81363"/>
                  </a:cubicBezTo>
                  <a:lnTo>
                    <a:pt x="644297" y="81363"/>
                  </a:lnTo>
                  <a:cubicBezTo>
                    <a:pt x="644297" y="81363"/>
                    <a:pt x="644297" y="81363"/>
                    <a:pt x="644297" y="82525"/>
                  </a:cubicBezTo>
                  <a:lnTo>
                    <a:pt x="644297" y="90662"/>
                  </a:lnTo>
                  <a:cubicBezTo>
                    <a:pt x="648879" y="90662"/>
                    <a:pt x="648879" y="90662"/>
                    <a:pt x="648879" y="34870"/>
                  </a:cubicBezTo>
                  <a:cubicBezTo>
                    <a:pt x="648879" y="34870"/>
                    <a:pt x="648879" y="34870"/>
                    <a:pt x="751953" y="34870"/>
                  </a:cubicBezTo>
                  <a:cubicBezTo>
                    <a:pt x="751953" y="34870"/>
                    <a:pt x="751953" y="34870"/>
                    <a:pt x="751953" y="109259"/>
                  </a:cubicBezTo>
                  <a:cubicBezTo>
                    <a:pt x="751953" y="109259"/>
                    <a:pt x="751953" y="109259"/>
                    <a:pt x="754244" y="109259"/>
                  </a:cubicBezTo>
                  <a:lnTo>
                    <a:pt x="770278" y="109259"/>
                  </a:lnTo>
                  <a:cubicBezTo>
                    <a:pt x="770278" y="109259"/>
                    <a:pt x="770278" y="109259"/>
                    <a:pt x="770278" y="25571"/>
                  </a:cubicBezTo>
                  <a:cubicBezTo>
                    <a:pt x="770278" y="25571"/>
                    <a:pt x="770278" y="25571"/>
                    <a:pt x="793184" y="13948"/>
                  </a:cubicBezTo>
                  <a:cubicBezTo>
                    <a:pt x="793184" y="13948"/>
                    <a:pt x="793184" y="13948"/>
                    <a:pt x="822961" y="13948"/>
                  </a:cubicBezTo>
                  <a:cubicBezTo>
                    <a:pt x="822961" y="13948"/>
                    <a:pt x="822961" y="13948"/>
                    <a:pt x="824965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19288034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B3D05D-28F0-43C0-9CB6-12A6E9941E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 t="20952" r="40480" b="58604"/>
          <a:stretch/>
        </p:blipFill>
        <p:spPr>
          <a:xfrm>
            <a:off x="9013372" y="5868236"/>
            <a:ext cx="3175658" cy="989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93C346-71AC-4A59-9B0F-8833F5FC7B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9" t="20952" r="8142" b="58604"/>
          <a:stretch/>
        </p:blipFill>
        <p:spPr>
          <a:xfrm>
            <a:off x="0" y="5868236"/>
            <a:ext cx="9013372" cy="989763"/>
          </a:xfrm>
          <a:prstGeom prst="rect">
            <a:avLst/>
          </a:prstGeom>
        </p:spPr>
      </p:pic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B645F56-C047-4B2A-8D39-376A60FB6DBF}"/>
              </a:ext>
            </a:extLst>
          </p:cNvPr>
          <p:cNvSpPr>
            <a:spLocks/>
          </p:cNvSpPr>
          <p:nvPr userDrawn="1"/>
        </p:nvSpPr>
        <p:spPr bwMode="auto">
          <a:xfrm>
            <a:off x="0" y="5745389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rgbClr val="5A28C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2DEAED-1639-4112-B840-31264609C2DD}"/>
              </a:ext>
            </a:extLst>
          </p:cNvPr>
          <p:cNvSpPr>
            <a:spLocks/>
          </p:cNvSpPr>
          <p:nvPr userDrawn="1"/>
        </p:nvSpPr>
        <p:spPr bwMode="auto">
          <a:xfrm>
            <a:off x="5921830" y="5745389"/>
            <a:ext cx="629135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rgbClr val="5A28C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4450287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18B03A9-C0FE-46D9-B5D2-D37AC4CF16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 t="20952" r="40480" b="58604"/>
          <a:stretch/>
        </p:blipFill>
        <p:spPr>
          <a:xfrm>
            <a:off x="9013372" y="5825613"/>
            <a:ext cx="3175658" cy="103238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DDDE1F2-5E44-4B2F-8259-40A16E16D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9" t="20952" r="8142" b="58604"/>
          <a:stretch/>
        </p:blipFill>
        <p:spPr>
          <a:xfrm>
            <a:off x="0" y="5818484"/>
            <a:ext cx="9013372" cy="1039516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9E008DBF-83A7-4F31-8AD5-344953C71F64}"/>
              </a:ext>
            </a:extLst>
          </p:cNvPr>
          <p:cNvSpPr/>
          <p:nvPr userDrawn="1"/>
        </p:nvSpPr>
        <p:spPr>
          <a:xfrm>
            <a:off x="1564367" y="128295"/>
            <a:ext cx="9433732" cy="832672"/>
          </a:xfrm>
          <a:prstGeom prst="hexagon">
            <a:avLst/>
          </a:prstGeom>
          <a:solidFill>
            <a:srgbClr val="5A28C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49038" y="320551"/>
            <a:ext cx="6342842" cy="47711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49267-E735-4FC7-83FE-360218A92580}"/>
              </a:ext>
            </a:extLst>
          </p:cNvPr>
          <p:cNvGrpSpPr/>
          <p:nvPr userDrawn="1"/>
        </p:nvGrpSpPr>
        <p:grpSpPr>
          <a:xfrm>
            <a:off x="0" y="5736337"/>
            <a:ext cx="12192000" cy="1121663"/>
            <a:chOff x="0" y="5758625"/>
            <a:chExt cx="12192000" cy="1121663"/>
          </a:xfrm>
          <a:solidFill>
            <a:srgbClr val="5A28C8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7D1DDF-5D25-41E5-A133-643A36A3C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5758625"/>
              <a:ext cx="6085418" cy="1121663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9A816D-A1A4-486F-B7D6-A7582904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4150" y="5758625"/>
              <a:ext cx="1609462" cy="1121663"/>
            </a:xfrm>
            <a:custGeom>
              <a:avLst/>
              <a:gdLst>
                <a:gd name="connsiteX0" fmla="*/ 1129941 w 1609462"/>
                <a:gd name="connsiteY0" fmla="*/ 0 h 1121663"/>
                <a:gd name="connsiteX1" fmla="*/ 1132023 w 1609462"/>
                <a:gd name="connsiteY1" fmla="*/ 246444 h 1121663"/>
                <a:gd name="connsiteX2" fmla="*/ 1171593 w 1609462"/>
                <a:gd name="connsiteY2" fmla="*/ 326429 h 1121663"/>
                <a:gd name="connsiteX3" fmla="*/ 1173676 w 1609462"/>
                <a:gd name="connsiteY3" fmla="*/ 326429 h 1121663"/>
                <a:gd name="connsiteX4" fmla="*/ 1188254 w 1609462"/>
                <a:gd name="connsiteY4" fmla="*/ 326429 h 1121663"/>
                <a:gd name="connsiteX5" fmla="*/ 1188254 w 1609462"/>
                <a:gd name="connsiteY5" fmla="*/ 350208 h 1121663"/>
                <a:gd name="connsiteX6" fmla="*/ 1188776 w 1609462"/>
                <a:gd name="connsiteY6" fmla="*/ 351019 h 1121663"/>
                <a:gd name="connsiteX7" fmla="*/ 1192420 w 1609462"/>
                <a:gd name="connsiteY7" fmla="*/ 356694 h 1121663"/>
                <a:gd name="connsiteX8" fmla="*/ 1192420 w 1609462"/>
                <a:gd name="connsiteY8" fmla="*/ 471268 h 1121663"/>
                <a:gd name="connsiteX9" fmla="*/ 1194762 w 1609462"/>
                <a:gd name="connsiteY9" fmla="*/ 471268 h 1121663"/>
                <a:gd name="connsiteX10" fmla="*/ 1211164 w 1609462"/>
                <a:gd name="connsiteY10" fmla="*/ 471268 h 1121663"/>
                <a:gd name="connsiteX11" fmla="*/ 1211164 w 1609462"/>
                <a:gd name="connsiteY11" fmla="*/ 611783 h 1121663"/>
                <a:gd name="connsiteX12" fmla="*/ 1212726 w 1609462"/>
                <a:gd name="connsiteY12" fmla="*/ 611513 h 1121663"/>
                <a:gd name="connsiteX13" fmla="*/ 1223660 w 1609462"/>
                <a:gd name="connsiteY13" fmla="*/ 609622 h 1121663"/>
                <a:gd name="connsiteX14" fmla="*/ 1221577 w 1609462"/>
                <a:gd name="connsiteY14" fmla="*/ 698254 h 1121663"/>
                <a:gd name="connsiteX15" fmla="*/ 1223139 w 1609462"/>
                <a:gd name="connsiteY15" fmla="*/ 698525 h 1121663"/>
                <a:gd name="connsiteX16" fmla="*/ 1234073 w 1609462"/>
                <a:gd name="connsiteY16" fmla="*/ 700416 h 1121663"/>
                <a:gd name="connsiteX17" fmla="*/ 1234332 w 1609462"/>
                <a:gd name="connsiteY17" fmla="*/ 701227 h 1121663"/>
                <a:gd name="connsiteX18" fmla="*/ 1236155 w 1609462"/>
                <a:gd name="connsiteY18" fmla="*/ 706902 h 1121663"/>
                <a:gd name="connsiteX19" fmla="*/ 1236936 w 1609462"/>
                <a:gd name="connsiteY19" fmla="*/ 704470 h 1121663"/>
                <a:gd name="connsiteX20" fmla="*/ 1242403 w 1609462"/>
                <a:gd name="connsiteY20" fmla="*/ 687446 h 1121663"/>
                <a:gd name="connsiteX21" fmla="*/ 1244225 w 1609462"/>
                <a:gd name="connsiteY21" fmla="*/ 687446 h 1121663"/>
                <a:gd name="connsiteX22" fmla="*/ 1256982 w 1609462"/>
                <a:gd name="connsiteY22" fmla="*/ 687446 h 1121663"/>
                <a:gd name="connsiteX23" fmla="*/ 1256982 w 1609462"/>
                <a:gd name="connsiteY23" fmla="*/ 719872 h 1121663"/>
                <a:gd name="connsiteX24" fmla="*/ 1258023 w 1609462"/>
                <a:gd name="connsiteY24" fmla="*/ 720413 h 1121663"/>
                <a:gd name="connsiteX25" fmla="*/ 1265313 w 1609462"/>
                <a:gd name="connsiteY25" fmla="*/ 724196 h 1121663"/>
                <a:gd name="connsiteX26" fmla="*/ 1265313 w 1609462"/>
                <a:gd name="connsiteY26" fmla="*/ 725547 h 1121663"/>
                <a:gd name="connsiteX27" fmla="*/ 1265313 w 1609462"/>
                <a:gd name="connsiteY27" fmla="*/ 735005 h 1121663"/>
                <a:gd name="connsiteX28" fmla="*/ 1311131 w 1609462"/>
                <a:gd name="connsiteY28" fmla="*/ 735005 h 1121663"/>
                <a:gd name="connsiteX29" fmla="*/ 1311131 w 1609462"/>
                <a:gd name="connsiteY29" fmla="*/ 736086 h 1121663"/>
                <a:gd name="connsiteX30" fmla="*/ 1311131 w 1609462"/>
                <a:gd name="connsiteY30" fmla="*/ 743652 h 1121663"/>
                <a:gd name="connsiteX31" fmla="*/ 1313213 w 1609462"/>
                <a:gd name="connsiteY31" fmla="*/ 743652 h 1121663"/>
                <a:gd name="connsiteX32" fmla="*/ 1327791 w 1609462"/>
                <a:gd name="connsiteY32" fmla="*/ 743652 h 1121663"/>
                <a:gd name="connsiteX33" fmla="*/ 1327791 w 1609462"/>
                <a:gd name="connsiteY33" fmla="*/ 713387 h 1121663"/>
                <a:gd name="connsiteX34" fmla="*/ 1373609 w 1609462"/>
                <a:gd name="connsiteY34" fmla="*/ 713387 h 1121663"/>
                <a:gd name="connsiteX35" fmla="*/ 1373609 w 1609462"/>
                <a:gd name="connsiteY35" fmla="*/ 712036 h 1121663"/>
                <a:gd name="connsiteX36" fmla="*/ 1373609 w 1609462"/>
                <a:gd name="connsiteY36" fmla="*/ 702578 h 1121663"/>
                <a:gd name="connsiteX37" fmla="*/ 1374651 w 1609462"/>
                <a:gd name="connsiteY37" fmla="*/ 702578 h 1121663"/>
                <a:gd name="connsiteX38" fmla="*/ 1381940 w 1609462"/>
                <a:gd name="connsiteY38" fmla="*/ 702578 h 1121663"/>
                <a:gd name="connsiteX39" fmla="*/ 1381940 w 1609462"/>
                <a:gd name="connsiteY39" fmla="*/ 700687 h 1121663"/>
                <a:gd name="connsiteX40" fmla="*/ 1381940 w 1609462"/>
                <a:gd name="connsiteY40" fmla="*/ 687446 h 1121663"/>
                <a:gd name="connsiteX41" fmla="*/ 1382721 w 1609462"/>
                <a:gd name="connsiteY41" fmla="*/ 687446 h 1121663"/>
                <a:gd name="connsiteX42" fmla="*/ 1388188 w 1609462"/>
                <a:gd name="connsiteY42" fmla="*/ 687446 h 1121663"/>
                <a:gd name="connsiteX43" fmla="*/ 1388188 w 1609462"/>
                <a:gd name="connsiteY43" fmla="*/ 686365 h 1121663"/>
                <a:gd name="connsiteX44" fmla="*/ 1388188 w 1609462"/>
                <a:gd name="connsiteY44" fmla="*/ 678798 h 1121663"/>
                <a:gd name="connsiteX45" fmla="*/ 1390271 w 1609462"/>
                <a:gd name="connsiteY45" fmla="*/ 678798 h 1121663"/>
                <a:gd name="connsiteX46" fmla="*/ 1404849 w 1609462"/>
                <a:gd name="connsiteY46" fmla="*/ 678798 h 1121663"/>
                <a:gd name="connsiteX47" fmla="*/ 1404849 w 1609462"/>
                <a:gd name="connsiteY47" fmla="*/ 679879 h 1121663"/>
                <a:gd name="connsiteX48" fmla="*/ 1404849 w 1609462"/>
                <a:gd name="connsiteY48" fmla="*/ 687446 h 1121663"/>
                <a:gd name="connsiteX49" fmla="*/ 1427758 w 1609462"/>
                <a:gd name="connsiteY49" fmla="*/ 687446 h 1121663"/>
                <a:gd name="connsiteX50" fmla="*/ 1427758 w 1609462"/>
                <a:gd name="connsiteY50" fmla="*/ 685554 h 1121663"/>
                <a:gd name="connsiteX51" fmla="*/ 1427758 w 1609462"/>
                <a:gd name="connsiteY51" fmla="*/ 672313 h 1121663"/>
                <a:gd name="connsiteX52" fmla="*/ 1429581 w 1609462"/>
                <a:gd name="connsiteY52" fmla="*/ 672313 h 1121663"/>
                <a:gd name="connsiteX53" fmla="*/ 1442337 w 1609462"/>
                <a:gd name="connsiteY53" fmla="*/ 672313 h 1121663"/>
                <a:gd name="connsiteX54" fmla="*/ 1442337 w 1609462"/>
                <a:gd name="connsiteY54" fmla="*/ 696093 h 1121663"/>
                <a:gd name="connsiteX55" fmla="*/ 1443379 w 1609462"/>
                <a:gd name="connsiteY55" fmla="*/ 696093 h 1121663"/>
                <a:gd name="connsiteX56" fmla="*/ 1450668 w 1609462"/>
                <a:gd name="connsiteY56" fmla="*/ 696093 h 1121663"/>
                <a:gd name="connsiteX57" fmla="*/ 1450668 w 1609462"/>
                <a:gd name="connsiteY57" fmla="*/ 695012 h 1121663"/>
                <a:gd name="connsiteX58" fmla="*/ 1450668 w 1609462"/>
                <a:gd name="connsiteY58" fmla="*/ 687446 h 1121663"/>
                <a:gd name="connsiteX59" fmla="*/ 1452489 w 1609462"/>
                <a:gd name="connsiteY59" fmla="*/ 687446 h 1121663"/>
                <a:gd name="connsiteX60" fmla="*/ 1465246 w 1609462"/>
                <a:gd name="connsiteY60" fmla="*/ 687446 h 1121663"/>
                <a:gd name="connsiteX61" fmla="*/ 1465246 w 1609462"/>
                <a:gd name="connsiteY61" fmla="*/ 713387 h 1121663"/>
                <a:gd name="connsiteX62" fmla="*/ 1467329 w 1609462"/>
                <a:gd name="connsiteY62" fmla="*/ 713387 h 1121663"/>
                <a:gd name="connsiteX63" fmla="*/ 1481907 w 1609462"/>
                <a:gd name="connsiteY63" fmla="*/ 713387 h 1121663"/>
                <a:gd name="connsiteX64" fmla="*/ 1481907 w 1609462"/>
                <a:gd name="connsiteY64" fmla="*/ 715008 h 1121663"/>
                <a:gd name="connsiteX65" fmla="*/ 1481907 w 1609462"/>
                <a:gd name="connsiteY65" fmla="*/ 726358 h 1121663"/>
                <a:gd name="connsiteX66" fmla="*/ 1482688 w 1609462"/>
                <a:gd name="connsiteY66" fmla="*/ 726358 h 1121663"/>
                <a:gd name="connsiteX67" fmla="*/ 1488156 w 1609462"/>
                <a:gd name="connsiteY67" fmla="*/ 726358 h 1121663"/>
                <a:gd name="connsiteX68" fmla="*/ 1488156 w 1609462"/>
                <a:gd name="connsiteY68" fmla="*/ 725547 h 1121663"/>
                <a:gd name="connsiteX69" fmla="*/ 1488156 w 1609462"/>
                <a:gd name="connsiteY69" fmla="*/ 719872 h 1121663"/>
                <a:gd name="connsiteX70" fmla="*/ 1519395 w 1609462"/>
                <a:gd name="connsiteY70" fmla="*/ 719872 h 1121663"/>
                <a:gd name="connsiteX71" fmla="*/ 1519395 w 1609462"/>
                <a:gd name="connsiteY71" fmla="*/ 743652 h 1121663"/>
                <a:gd name="connsiteX72" fmla="*/ 1520436 w 1609462"/>
                <a:gd name="connsiteY72" fmla="*/ 743652 h 1121663"/>
                <a:gd name="connsiteX73" fmla="*/ 1527726 w 1609462"/>
                <a:gd name="connsiteY73" fmla="*/ 743652 h 1121663"/>
                <a:gd name="connsiteX74" fmla="*/ 1527726 w 1609462"/>
                <a:gd name="connsiteY74" fmla="*/ 744733 h 1121663"/>
                <a:gd name="connsiteX75" fmla="*/ 1527726 w 1609462"/>
                <a:gd name="connsiteY75" fmla="*/ 752299 h 1121663"/>
                <a:gd name="connsiteX76" fmla="*/ 1528507 w 1609462"/>
                <a:gd name="connsiteY76" fmla="*/ 752299 h 1121663"/>
                <a:gd name="connsiteX77" fmla="*/ 1533974 w 1609462"/>
                <a:gd name="connsiteY77" fmla="*/ 752299 h 1121663"/>
                <a:gd name="connsiteX78" fmla="*/ 1533974 w 1609462"/>
                <a:gd name="connsiteY78" fmla="*/ 750137 h 1121663"/>
                <a:gd name="connsiteX79" fmla="*/ 1533974 w 1609462"/>
                <a:gd name="connsiteY79" fmla="*/ 735005 h 1121663"/>
                <a:gd name="connsiteX80" fmla="*/ 1535015 w 1609462"/>
                <a:gd name="connsiteY80" fmla="*/ 735005 h 1121663"/>
                <a:gd name="connsiteX81" fmla="*/ 1542304 w 1609462"/>
                <a:gd name="connsiteY81" fmla="*/ 735005 h 1121663"/>
                <a:gd name="connsiteX82" fmla="*/ 1542304 w 1609462"/>
                <a:gd name="connsiteY82" fmla="*/ 736086 h 1121663"/>
                <a:gd name="connsiteX83" fmla="*/ 1542304 w 1609462"/>
                <a:gd name="connsiteY83" fmla="*/ 743652 h 1121663"/>
                <a:gd name="connsiteX84" fmla="*/ 1547771 w 1609462"/>
                <a:gd name="connsiteY84" fmla="*/ 741659 h 1121663"/>
                <a:gd name="connsiteX85" fmla="*/ 1548552 w 1609462"/>
                <a:gd name="connsiteY85" fmla="*/ 740679 h 1121663"/>
                <a:gd name="connsiteX86" fmla="*/ 1548552 w 1609462"/>
                <a:gd name="connsiteY86" fmla="*/ 735005 h 1121663"/>
                <a:gd name="connsiteX87" fmla="*/ 1588123 w 1609462"/>
                <a:gd name="connsiteY87" fmla="*/ 735005 h 1121663"/>
                <a:gd name="connsiteX88" fmla="*/ 1588123 w 1609462"/>
                <a:gd name="connsiteY88" fmla="*/ 758784 h 1121663"/>
                <a:gd name="connsiteX89" fmla="*/ 1590205 w 1609462"/>
                <a:gd name="connsiteY89" fmla="*/ 758784 h 1121663"/>
                <a:gd name="connsiteX90" fmla="*/ 1604783 w 1609462"/>
                <a:gd name="connsiteY90" fmla="*/ 758784 h 1121663"/>
                <a:gd name="connsiteX91" fmla="*/ 1604783 w 1609462"/>
                <a:gd name="connsiteY91" fmla="*/ 759865 h 1121663"/>
                <a:gd name="connsiteX92" fmla="*/ 1604783 w 1609462"/>
                <a:gd name="connsiteY92" fmla="*/ 767431 h 1121663"/>
                <a:gd name="connsiteX93" fmla="*/ 1606606 w 1609462"/>
                <a:gd name="connsiteY93" fmla="*/ 767431 h 1121663"/>
                <a:gd name="connsiteX94" fmla="*/ 1609462 w 1609462"/>
                <a:gd name="connsiteY94" fmla="*/ 767431 h 1121663"/>
                <a:gd name="connsiteX95" fmla="*/ 1609462 w 1609462"/>
                <a:gd name="connsiteY95" fmla="*/ 1121663 h 1121663"/>
                <a:gd name="connsiteX96" fmla="*/ 0 w 1609462"/>
                <a:gd name="connsiteY96" fmla="*/ 1121663 h 1121663"/>
                <a:gd name="connsiteX97" fmla="*/ 43213 w 1609462"/>
                <a:gd name="connsiteY97" fmla="*/ 1048827 h 1121663"/>
                <a:gd name="connsiteX98" fmla="*/ 84500 w 1609462"/>
                <a:gd name="connsiteY98" fmla="*/ 1045519 h 1121663"/>
                <a:gd name="connsiteX99" fmla="*/ 84500 w 1609462"/>
                <a:gd name="connsiteY99" fmla="*/ 1012974 h 1121663"/>
                <a:gd name="connsiteX100" fmla="*/ 130311 w 1609462"/>
                <a:gd name="connsiteY100" fmla="*/ 1012974 h 1121663"/>
                <a:gd name="connsiteX101" fmla="*/ 130311 w 1609462"/>
                <a:gd name="connsiteY101" fmla="*/ 994377 h 1121663"/>
                <a:gd name="connsiteX102" fmla="*/ 226515 w 1609462"/>
                <a:gd name="connsiteY102" fmla="*/ 994377 h 1121663"/>
                <a:gd name="connsiteX103" fmla="*/ 226515 w 1609462"/>
                <a:gd name="connsiteY103" fmla="*/ 1006000 h 1121663"/>
                <a:gd name="connsiteX104" fmla="*/ 288359 w 1609462"/>
                <a:gd name="connsiteY104" fmla="*/ 1006000 h 1121663"/>
                <a:gd name="connsiteX105" fmla="*/ 288359 w 1609462"/>
                <a:gd name="connsiteY105" fmla="*/ 1012974 h 1121663"/>
                <a:gd name="connsiteX106" fmla="*/ 306683 w 1609462"/>
                <a:gd name="connsiteY106" fmla="*/ 1012974 h 1121663"/>
                <a:gd name="connsiteX107" fmla="*/ 306683 w 1609462"/>
                <a:gd name="connsiteY107" fmla="*/ 1019948 h 1121663"/>
                <a:gd name="connsiteX108" fmla="*/ 322717 w 1609462"/>
                <a:gd name="connsiteY108" fmla="*/ 1019948 h 1121663"/>
                <a:gd name="connsiteX109" fmla="*/ 322717 w 1609462"/>
                <a:gd name="connsiteY109" fmla="*/ 915339 h 1121663"/>
                <a:gd name="connsiteX110" fmla="*/ 370819 w 1609462"/>
                <a:gd name="connsiteY110" fmla="*/ 901391 h 1121663"/>
                <a:gd name="connsiteX111" fmla="*/ 460150 w 1609462"/>
                <a:gd name="connsiteY111" fmla="*/ 901391 h 1121663"/>
                <a:gd name="connsiteX112" fmla="*/ 460150 w 1609462"/>
                <a:gd name="connsiteY112" fmla="*/ 734017 h 1121663"/>
                <a:gd name="connsiteX113" fmla="*/ 485346 w 1609462"/>
                <a:gd name="connsiteY113" fmla="*/ 722393 h 1121663"/>
                <a:gd name="connsiteX114" fmla="*/ 595293 w 1609462"/>
                <a:gd name="connsiteY114" fmla="*/ 703796 h 1121663"/>
                <a:gd name="connsiteX115" fmla="*/ 634232 w 1609462"/>
                <a:gd name="connsiteY115" fmla="*/ 715419 h 1121663"/>
                <a:gd name="connsiteX116" fmla="*/ 641104 w 1609462"/>
                <a:gd name="connsiteY116" fmla="*/ 722393 h 1121663"/>
                <a:gd name="connsiteX117" fmla="*/ 641104 w 1609462"/>
                <a:gd name="connsiteY117" fmla="*/ 1033896 h 1121663"/>
                <a:gd name="connsiteX118" fmla="*/ 657138 w 1609462"/>
                <a:gd name="connsiteY118" fmla="*/ 1033896 h 1121663"/>
                <a:gd name="connsiteX119" fmla="*/ 657138 w 1609462"/>
                <a:gd name="connsiteY119" fmla="*/ 908365 h 1121663"/>
                <a:gd name="connsiteX120" fmla="*/ 670881 w 1609462"/>
                <a:gd name="connsiteY120" fmla="*/ 908365 h 1121663"/>
                <a:gd name="connsiteX121" fmla="*/ 670881 w 1609462"/>
                <a:gd name="connsiteY121" fmla="*/ 896742 h 1121663"/>
                <a:gd name="connsiteX122" fmla="*/ 684624 w 1609462"/>
                <a:gd name="connsiteY122" fmla="*/ 889768 h 1121663"/>
                <a:gd name="connsiteX123" fmla="*/ 696077 w 1609462"/>
                <a:gd name="connsiteY123" fmla="*/ 889768 h 1121663"/>
                <a:gd name="connsiteX124" fmla="*/ 696077 w 1609462"/>
                <a:gd name="connsiteY124" fmla="*/ 878145 h 1121663"/>
                <a:gd name="connsiteX125" fmla="*/ 705239 w 1609462"/>
                <a:gd name="connsiteY125" fmla="*/ 871171 h 1121663"/>
                <a:gd name="connsiteX126" fmla="*/ 728146 w 1609462"/>
                <a:gd name="connsiteY126" fmla="*/ 871171 h 1121663"/>
                <a:gd name="connsiteX127" fmla="*/ 728146 w 1609462"/>
                <a:gd name="connsiteY127" fmla="*/ 908365 h 1121663"/>
                <a:gd name="connsiteX128" fmla="*/ 776247 w 1609462"/>
                <a:gd name="connsiteY128" fmla="*/ 908365 h 1121663"/>
                <a:gd name="connsiteX129" fmla="*/ 776247 w 1609462"/>
                <a:gd name="connsiteY129" fmla="*/ 1038546 h 1121663"/>
                <a:gd name="connsiteX130" fmla="*/ 794571 w 1609462"/>
                <a:gd name="connsiteY130" fmla="*/ 1038546 h 1121663"/>
                <a:gd name="connsiteX131" fmla="*/ 812895 w 1609462"/>
                <a:gd name="connsiteY131" fmla="*/ 1031572 h 1121663"/>
                <a:gd name="connsiteX132" fmla="*/ 812895 w 1609462"/>
                <a:gd name="connsiteY132" fmla="*/ 1022273 h 1121663"/>
                <a:gd name="connsiteX133" fmla="*/ 806024 w 1609462"/>
                <a:gd name="connsiteY133" fmla="*/ 1019948 h 1121663"/>
                <a:gd name="connsiteX134" fmla="*/ 806024 w 1609462"/>
                <a:gd name="connsiteY134" fmla="*/ 1012974 h 1121663"/>
                <a:gd name="connsiteX135" fmla="*/ 812895 w 1609462"/>
                <a:gd name="connsiteY135" fmla="*/ 1008325 h 1121663"/>
                <a:gd name="connsiteX136" fmla="*/ 812895 w 1609462"/>
                <a:gd name="connsiteY136" fmla="*/ 957183 h 1121663"/>
                <a:gd name="connsiteX137" fmla="*/ 806024 w 1609462"/>
                <a:gd name="connsiteY137" fmla="*/ 954858 h 1121663"/>
                <a:gd name="connsiteX138" fmla="*/ 806024 w 1609462"/>
                <a:gd name="connsiteY138" fmla="*/ 947884 h 1121663"/>
                <a:gd name="connsiteX139" fmla="*/ 812895 w 1609462"/>
                <a:gd name="connsiteY139" fmla="*/ 943235 h 1121663"/>
                <a:gd name="connsiteX140" fmla="*/ 817477 w 1609462"/>
                <a:gd name="connsiteY140" fmla="*/ 938586 h 1121663"/>
                <a:gd name="connsiteX141" fmla="*/ 817477 w 1609462"/>
                <a:gd name="connsiteY141" fmla="*/ 929287 h 1121663"/>
                <a:gd name="connsiteX142" fmla="*/ 812895 w 1609462"/>
                <a:gd name="connsiteY142" fmla="*/ 929287 h 1121663"/>
                <a:gd name="connsiteX143" fmla="*/ 812895 w 1609462"/>
                <a:gd name="connsiteY143" fmla="*/ 922313 h 1121663"/>
                <a:gd name="connsiteX144" fmla="*/ 819767 w 1609462"/>
                <a:gd name="connsiteY144" fmla="*/ 917664 h 1121663"/>
                <a:gd name="connsiteX145" fmla="*/ 856416 w 1609462"/>
                <a:gd name="connsiteY145" fmla="*/ 852574 h 1121663"/>
                <a:gd name="connsiteX146" fmla="*/ 851835 w 1609462"/>
                <a:gd name="connsiteY146" fmla="*/ 850249 h 1121663"/>
                <a:gd name="connsiteX147" fmla="*/ 851835 w 1609462"/>
                <a:gd name="connsiteY147" fmla="*/ 843275 h 1121663"/>
                <a:gd name="connsiteX148" fmla="*/ 858706 w 1609462"/>
                <a:gd name="connsiteY148" fmla="*/ 840950 h 1121663"/>
                <a:gd name="connsiteX149" fmla="*/ 858706 w 1609462"/>
                <a:gd name="connsiteY149" fmla="*/ 831652 h 1121663"/>
                <a:gd name="connsiteX150" fmla="*/ 863288 w 1609462"/>
                <a:gd name="connsiteY150" fmla="*/ 831652 h 1121663"/>
                <a:gd name="connsiteX151" fmla="*/ 863288 w 1609462"/>
                <a:gd name="connsiteY151" fmla="*/ 810730 h 1121663"/>
                <a:gd name="connsiteX152" fmla="*/ 858706 w 1609462"/>
                <a:gd name="connsiteY152" fmla="*/ 810730 h 1121663"/>
                <a:gd name="connsiteX153" fmla="*/ 858706 w 1609462"/>
                <a:gd name="connsiteY153" fmla="*/ 806081 h 1121663"/>
                <a:gd name="connsiteX154" fmla="*/ 863288 w 1609462"/>
                <a:gd name="connsiteY154" fmla="*/ 803756 h 1121663"/>
                <a:gd name="connsiteX155" fmla="*/ 874740 w 1609462"/>
                <a:gd name="connsiteY155" fmla="*/ 787483 h 1121663"/>
                <a:gd name="connsiteX156" fmla="*/ 877030 w 1609462"/>
                <a:gd name="connsiteY156" fmla="*/ 778185 h 1121663"/>
                <a:gd name="connsiteX157" fmla="*/ 877030 w 1609462"/>
                <a:gd name="connsiteY157" fmla="*/ 752614 h 1121663"/>
                <a:gd name="connsiteX158" fmla="*/ 877317 w 1609462"/>
                <a:gd name="connsiteY158" fmla="*/ 751742 h 1121663"/>
                <a:gd name="connsiteX159" fmla="*/ 879321 w 1609462"/>
                <a:gd name="connsiteY159" fmla="*/ 745640 h 1121663"/>
                <a:gd name="connsiteX160" fmla="*/ 879607 w 1609462"/>
                <a:gd name="connsiteY160" fmla="*/ 746512 h 1121663"/>
                <a:gd name="connsiteX161" fmla="*/ 881612 w 1609462"/>
                <a:gd name="connsiteY161" fmla="*/ 752614 h 1121663"/>
                <a:gd name="connsiteX162" fmla="*/ 883902 w 1609462"/>
                <a:gd name="connsiteY162" fmla="*/ 778185 h 1121663"/>
                <a:gd name="connsiteX163" fmla="*/ 883902 w 1609462"/>
                <a:gd name="connsiteY163" fmla="*/ 785159 h 1121663"/>
                <a:gd name="connsiteX164" fmla="*/ 895356 w 1609462"/>
                <a:gd name="connsiteY164" fmla="*/ 803756 h 1121663"/>
                <a:gd name="connsiteX165" fmla="*/ 899937 w 1609462"/>
                <a:gd name="connsiteY165" fmla="*/ 806081 h 1121663"/>
                <a:gd name="connsiteX166" fmla="*/ 899937 w 1609462"/>
                <a:gd name="connsiteY166" fmla="*/ 810730 h 1121663"/>
                <a:gd name="connsiteX167" fmla="*/ 897647 w 1609462"/>
                <a:gd name="connsiteY167" fmla="*/ 831652 h 1121663"/>
                <a:gd name="connsiteX168" fmla="*/ 902227 w 1609462"/>
                <a:gd name="connsiteY168" fmla="*/ 840950 h 1121663"/>
                <a:gd name="connsiteX169" fmla="*/ 906809 w 1609462"/>
                <a:gd name="connsiteY169" fmla="*/ 843275 h 1121663"/>
                <a:gd name="connsiteX170" fmla="*/ 906809 w 1609462"/>
                <a:gd name="connsiteY170" fmla="*/ 850249 h 1121663"/>
                <a:gd name="connsiteX171" fmla="*/ 902227 w 1609462"/>
                <a:gd name="connsiteY171" fmla="*/ 852574 h 1121663"/>
                <a:gd name="connsiteX172" fmla="*/ 929142 w 1609462"/>
                <a:gd name="connsiteY172" fmla="*/ 879889 h 1121663"/>
                <a:gd name="connsiteX173" fmla="*/ 938277 w 1609462"/>
                <a:gd name="connsiteY173" fmla="*/ 915339 h 1121663"/>
                <a:gd name="connsiteX174" fmla="*/ 970944 w 1609462"/>
                <a:gd name="connsiteY174" fmla="*/ 915339 h 1121663"/>
                <a:gd name="connsiteX175" fmla="*/ 970944 w 1609462"/>
                <a:gd name="connsiteY175" fmla="*/ 886329 h 1121663"/>
                <a:gd name="connsiteX176" fmla="*/ 965411 w 1609462"/>
                <a:gd name="connsiteY176" fmla="*/ 886329 h 1121663"/>
                <a:gd name="connsiteX177" fmla="*/ 965411 w 1609462"/>
                <a:gd name="connsiteY177" fmla="*/ 724196 h 1121663"/>
                <a:gd name="connsiteX178" fmla="*/ 986238 w 1609462"/>
                <a:gd name="connsiteY178" fmla="*/ 724196 h 1121663"/>
                <a:gd name="connsiteX179" fmla="*/ 986759 w 1609462"/>
                <a:gd name="connsiteY179" fmla="*/ 723115 h 1121663"/>
                <a:gd name="connsiteX180" fmla="*/ 990403 w 1609462"/>
                <a:gd name="connsiteY180" fmla="*/ 715549 h 1121663"/>
                <a:gd name="connsiteX181" fmla="*/ 992226 w 1609462"/>
                <a:gd name="connsiteY181" fmla="*/ 715819 h 1121663"/>
                <a:gd name="connsiteX182" fmla="*/ 1004982 w 1609462"/>
                <a:gd name="connsiteY182" fmla="*/ 717710 h 1121663"/>
                <a:gd name="connsiteX183" fmla="*/ 1005502 w 1609462"/>
                <a:gd name="connsiteY183" fmla="*/ 719062 h 1121663"/>
                <a:gd name="connsiteX184" fmla="*/ 1009146 w 1609462"/>
                <a:gd name="connsiteY184" fmla="*/ 728519 h 1121663"/>
                <a:gd name="connsiteX185" fmla="*/ 1036221 w 1609462"/>
                <a:gd name="connsiteY185" fmla="*/ 730681 h 1121663"/>
                <a:gd name="connsiteX186" fmla="*/ 1036221 w 1609462"/>
                <a:gd name="connsiteY186" fmla="*/ 607460 h 1121663"/>
                <a:gd name="connsiteX187" fmla="*/ 1038304 w 1609462"/>
                <a:gd name="connsiteY187" fmla="*/ 607460 h 1121663"/>
                <a:gd name="connsiteX188" fmla="*/ 1052883 w 1609462"/>
                <a:gd name="connsiteY188" fmla="*/ 607460 h 1121663"/>
                <a:gd name="connsiteX189" fmla="*/ 1052883 w 1609462"/>
                <a:gd name="connsiteY189" fmla="*/ 471268 h 1121663"/>
                <a:gd name="connsiteX190" fmla="*/ 1054704 w 1609462"/>
                <a:gd name="connsiteY190" fmla="*/ 471268 h 1121663"/>
                <a:gd name="connsiteX191" fmla="*/ 1067461 w 1609462"/>
                <a:gd name="connsiteY191" fmla="*/ 471268 h 1121663"/>
                <a:gd name="connsiteX192" fmla="*/ 1067461 w 1609462"/>
                <a:gd name="connsiteY192" fmla="*/ 356694 h 1121663"/>
                <a:gd name="connsiteX193" fmla="*/ 1071626 w 1609462"/>
                <a:gd name="connsiteY193" fmla="*/ 328590 h 1121663"/>
                <a:gd name="connsiteX194" fmla="*/ 1073709 w 1609462"/>
                <a:gd name="connsiteY194" fmla="*/ 328590 h 1121663"/>
                <a:gd name="connsiteX195" fmla="*/ 1088288 w 1609462"/>
                <a:gd name="connsiteY195" fmla="*/ 328590 h 1121663"/>
                <a:gd name="connsiteX196" fmla="*/ 1125775 w 1609462"/>
                <a:gd name="connsiteY196" fmla="*/ 246444 h 1121663"/>
                <a:gd name="connsiteX197" fmla="*/ 1129941 w 1609462"/>
                <a:gd name="connsiteY197" fmla="*/ 0 h 112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609462" h="1121663">
                  <a:moveTo>
                    <a:pt x="1129941" y="0"/>
                  </a:moveTo>
                  <a:cubicBezTo>
                    <a:pt x="1129941" y="18"/>
                    <a:pt x="1129957" y="2040"/>
                    <a:pt x="1132023" y="246444"/>
                  </a:cubicBezTo>
                  <a:cubicBezTo>
                    <a:pt x="1132035" y="246468"/>
                    <a:pt x="1132698" y="247808"/>
                    <a:pt x="1171593" y="326429"/>
                  </a:cubicBezTo>
                  <a:cubicBezTo>
                    <a:pt x="1171601" y="326429"/>
                    <a:pt x="1171715" y="326429"/>
                    <a:pt x="1173676" y="326429"/>
                  </a:cubicBezTo>
                  <a:lnTo>
                    <a:pt x="1188254" y="326429"/>
                  </a:lnTo>
                  <a:cubicBezTo>
                    <a:pt x="1188254" y="326443"/>
                    <a:pt x="1188254" y="327005"/>
                    <a:pt x="1188254" y="350208"/>
                  </a:cubicBezTo>
                  <a:cubicBezTo>
                    <a:pt x="1188256" y="350214"/>
                    <a:pt x="1188295" y="350272"/>
                    <a:pt x="1188776" y="351019"/>
                  </a:cubicBezTo>
                  <a:lnTo>
                    <a:pt x="1192420" y="356694"/>
                  </a:lnTo>
                  <a:cubicBezTo>
                    <a:pt x="1192420" y="356714"/>
                    <a:pt x="1192420" y="358229"/>
                    <a:pt x="1192420" y="471268"/>
                  </a:cubicBezTo>
                  <a:cubicBezTo>
                    <a:pt x="1192428" y="471268"/>
                    <a:pt x="1192572" y="471268"/>
                    <a:pt x="1194762" y="471268"/>
                  </a:cubicBezTo>
                  <a:lnTo>
                    <a:pt x="1211164" y="471268"/>
                  </a:lnTo>
                  <a:cubicBezTo>
                    <a:pt x="1211164" y="471288"/>
                    <a:pt x="1211164" y="472923"/>
                    <a:pt x="1211164" y="611783"/>
                  </a:cubicBezTo>
                  <a:cubicBezTo>
                    <a:pt x="1211174" y="611782"/>
                    <a:pt x="1211289" y="611761"/>
                    <a:pt x="1212726" y="611513"/>
                  </a:cubicBezTo>
                  <a:lnTo>
                    <a:pt x="1223660" y="609622"/>
                  </a:lnTo>
                  <a:cubicBezTo>
                    <a:pt x="1223660" y="609644"/>
                    <a:pt x="1223629" y="610978"/>
                    <a:pt x="1221577" y="698254"/>
                  </a:cubicBezTo>
                  <a:cubicBezTo>
                    <a:pt x="1221587" y="698256"/>
                    <a:pt x="1221701" y="698276"/>
                    <a:pt x="1223139" y="698525"/>
                  </a:cubicBezTo>
                  <a:lnTo>
                    <a:pt x="1234073" y="700416"/>
                  </a:lnTo>
                  <a:cubicBezTo>
                    <a:pt x="1234075" y="700423"/>
                    <a:pt x="1234095" y="700487"/>
                    <a:pt x="1234332" y="701227"/>
                  </a:cubicBezTo>
                  <a:lnTo>
                    <a:pt x="1236155" y="706902"/>
                  </a:lnTo>
                  <a:cubicBezTo>
                    <a:pt x="1236157" y="706893"/>
                    <a:pt x="1236204" y="706750"/>
                    <a:pt x="1236936" y="704470"/>
                  </a:cubicBezTo>
                  <a:lnTo>
                    <a:pt x="1242403" y="687446"/>
                  </a:lnTo>
                  <a:cubicBezTo>
                    <a:pt x="1242411" y="687446"/>
                    <a:pt x="1242513" y="687446"/>
                    <a:pt x="1244225" y="687446"/>
                  </a:cubicBezTo>
                  <a:lnTo>
                    <a:pt x="1256982" y="687446"/>
                  </a:lnTo>
                  <a:cubicBezTo>
                    <a:pt x="1256982" y="687463"/>
                    <a:pt x="1256982" y="688156"/>
                    <a:pt x="1256982" y="719872"/>
                  </a:cubicBezTo>
                  <a:cubicBezTo>
                    <a:pt x="1256988" y="719877"/>
                    <a:pt x="1257067" y="719917"/>
                    <a:pt x="1258023" y="720413"/>
                  </a:cubicBezTo>
                  <a:lnTo>
                    <a:pt x="1265313" y="724196"/>
                  </a:lnTo>
                  <a:cubicBezTo>
                    <a:pt x="1265313" y="724205"/>
                    <a:pt x="1265313" y="724306"/>
                    <a:pt x="1265313" y="725547"/>
                  </a:cubicBezTo>
                  <a:lnTo>
                    <a:pt x="1265313" y="735005"/>
                  </a:lnTo>
                  <a:cubicBezTo>
                    <a:pt x="1265333" y="735005"/>
                    <a:pt x="1266266" y="735005"/>
                    <a:pt x="1311131" y="735005"/>
                  </a:cubicBezTo>
                  <a:cubicBezTo>
                    <a:pt x="1311131" y="735013"/>
                    <a:pt x="1311131" y="735096"/>
                    <a:pt x="1311131" y="736086"/>
                  </a:cubicBezTo>
                  <a:lnTo>
                    <a:pt x="1311131" y="743652"/>
                  </a:lnTo>
                  <a:cubicBezTo>
                    <a:pt x="1311140" y="743652"/>
                    <a:pt x="1311264" y="743652"/>
                    <a:pt x="1313213" y="743652"/>
                  </a:cubicBezTo>
                  <a:lnTo>
                    <a:pt x="1327791" y="743652"/>
                  </a:lnTo>
                  <a:cubicBezTo>
                    <a:pt x="1327791" y="743634"/>
                    <a:pt x="1327791" y="742905"/>
                    <a:pt x="1327791" y="713387"/>
                  </a:cubicBezTo>
                  <a:cubicBezTo>
                    <a:pt x="1327813" y="713387"/>
                    <a:pt x="1328769" y="713387"/>
                    <a:pt x="1373609" y="713387"/>
                  </a:cubicBezTo>
                  <a:cubicBezTo>
                    <a:pt x="1373609" y="713379"/>
                    <a:pt x="1373609" y="713282"/>
                    <a:pt x="1373609" y="712036"/>
                  </a:cubicBezTo>
                  <a:lnTo>
                    <a:pt x="1373609" y="702578"/>
                  </a:lnTo>
                  <a:cubicBezTo>
                    <a:pt x="1373616" y="702578"/>
                    <a:pt x="1373692" y="702578"/>
                    <a:pt x="1374651" y="702578"/>
                  </a:cubicBezTo>
                  <a:lnTo>
                    <a:pt x="1381940" y="702578"/>
                  </a:lnTo>
                  <a:cubicBezTo>
                    <a:pt x="1381940" y="702571"/>
                    <a:pt x="1381940" y="702458"/>
                    <a:pt x="1381940" y="700687"/>
                  </a:cubicBezTo>
                  <a:lnTo>
                    <a:pt x="1381940" y="687446"/>
                  </a:lnTo>
                  <a:cubicBezTo>
                    <a:pt x="1381950" y="687446"/>
                    <a:pt x="1382024" y="687446"/>
                    <a:pt x="1382721" y="687446"/>
                  </a:cubicBezTo>
                  <a:lnTo>
                    <a:pt x="1388188" y="687446"/>
                  </a:lnTo>
                  <a:cubicBezTo>
                    <a:pt x="1388188" y="687439"/>
                    <a:pt x="1388188" y="687354"/>
                    <a:pt x="1388188" y="686365"/>
                  </a:cubicBezTo>
                  <a:lnTo>
                    <a:pt x="1388188" y="678798"/>
                  </a:lnTo>
                  <a:cubicBezTo>
                    <a:pt x="1388196" y="678798"/>
                    <a:pt x="1388323" y="678798"/>
                    <a:pt x="1390271" y="678798"/>
                  </a:cubicBezTo>
                  <a:lnTo>
                    <a:pt x="1404849" y="678798"/>
                  </a:lnTo>
                  <a:cubicBezTo>
                    <a:pt x="1404849" y="678805"/>
                    <a:pt x="1404849" y="678882"/>
                    <a:pt x="1404849" y="679879"/>
                  </a:cubicBezTo>
                  <a:lnTo>
                    <a:pt x="1404849" y="687446"/>
                  </a:lnTo>
                  <a:cubicBezTo>
                    <a:pt x="1404861" y="687446"/>
                    <a:pt x="1405376" y="687446"/>
                    <a:pt x="1427758" y="687446"/>
                  </a:cubicBezTo>
                  <a:cubicBezTo>
                    <a:pt x="1427758" y="687438"/>
                    <a:pt x="1427758" y="687324"/>
                    <a:pt x="1427758" y="685554"/>
                  </a:cubicBezTo>
                  <a:lnTo>
                    <a:pt x="1427758" y="672313"/>
                  </a:lnTo>
                  <a:cubicBezTo>
                    <a:pt x="1427764" y="672313"/>
                    <a:pt x="1427864" y="672313"/>
                    <a:pt x="1429581" y="672313"/>
                  </a:cubicBezTo>
                  <a:lnTo>
                    <a:pt x="1442337" y="672313"/>
                  </a:lnTo>
                  <a:cubicBezTo>
                    <a:pt x="1442337" y="672325"/>
                    <a:pt x="1442337" y="672839"/>
                    <a:pt x="1442337" y="696093"/>
                  </a:cubicBezTo>
                  <a:cubicBezTo>
                    <a:pt x="1442344" y="696093"/>
                    <a:pt x="1442426" y="696093"/>
                    <a:pt x="1443379" y="696093"/>
                  </a:cubicBezTo>
                  <a:lnTo>
                    <a:pt x="1450668" y="696093"/>
                  </a:lnTo>
                  <a:cubicBezTo>
                    <a:pt x="1450668" y="696087"/>
                    <a:pt x="1450668" y="696006"/>
                    <a:pt x="1450668" y="695012"/>
                  </a:cubicBezTo>
                  <a:lnTo>
                    <a:pt x="1450668" y="687446"/>
                  </a:lnTo>
                  <a:cubicBezTo>
                    <a:pt x="1450677" y="687446"/>
                    <a:pt x="1450798" y="687446"/>
                    <a:pt x="1452489" y="687446"/>
                  </a:cubicBezTo>
                  <a:lnTo>
                    <a:pt x="1465246" y="687446"/>
                  </a:lnTo>
                  <a:cubicBezTo>
                    <a:pt x="1465246" y="687459"/>
                    <a:pt x="1465246" y="688018"/>
                    <a:pt x="1465246" y="713387"/>
                  </a:cubicBezTo>
                  <a:cubicBezTo>
                    <a:pt x="1465254" y="713387"/>
                    <a:pt x="1465376" y="713387"/>
                    <a:pt x="1467329" y="713387"/>
                  </a:cubicBezTo>
                  <a:lnTo>
                    <a:pt x="1481907" y="713387"/>
                  </a:lnTo>
                  <a:cubicBezTo>
                    <a:pt x="1481907" y="713398"/>
                    <a:pt x="1481907" y="713513"/>
                    <a:pt x="1481907" y="715008"/>
                  </a:cubicBezTo>
                  <a:lnTo>
                    <a:pt x="1481907" y="726358"/>
                  </a:lnTo>
                  <a:cubicBezTo>
                    <a:pt x="1481915" y="726358"/>
                    <a:pt x="1481988" y="726358"/>
                    <a:pt x="1482688" y="726358"/>
                  </a:cubicBezTo>
                  <a:lnTo>
                    <a:pt x="1488156" y="726358"/>
                  </a:lnTo>
                  <a:cubicBezTo>
                    <a:pt x="1488156" y="726350"/>
                    <a:pt x="1488156" y="726274"/>
                    <a:pt x="1488156" y="725547"/>
                  </a:cubicBezTo>
                  <a:lnTo>
                    <a:pt x="1488156" y="719872"/>
                  </a:lnTo>
                  <a:cubicBezTo>
                    <a:pt x="1488173" y="719872"/>
                    <a:pt x="1488912" y="719872"/>
                    <a:pt x="1519395" y="719872"/>
                  </a:cubicBezTo>
                  <a:cubicBezTo>
                    <a:pt x="1519395" y="719886"/>
                    <a:pt x="1519395" y="720449"/>
                    <a:pt x="1519395" y="743652"/>
                  </a:cubicBezTo>
                  <a:cubicBezTo>
                    <a:pt x="1519402" y="743652"/>
                    <a:pt x="1519483" y="743652"/>
                    <a:pt x="1520436" y="743652"/>
                  </a:cubicBezTo>
                  <a:lnTo>
                    <a:pt x="1527726" y="743652"/>
                  </a:lnTo>
                  <a:cubicBezTo>
                    <a:pt x="1527726" y="743659"/>
                    <a:pt x="1527726" y="743732"/>
                    <a:pt x="1527726" y="744733"/>
                  </a:cubicBezTo>
                  <a:lnTo>
                    <a:pt x="1527726" y="752299"/>
                  </a:lnTo>
                  <a:cubicBezTo>
                    <a:pt x="1527735" y="752299"/>
                    <a:pt x="1527810" y="752299"/>
                    <a:pt x="1528507" y="752299"/>
                  </a:cubicBezTo>
                  <a:lnTo>
                    <a:pt x="1533974" y="752299"/>
                  </a:lnTo>
                  <a:cubicBezTo>
                    <a:pt x="1533974" y="752292"/>
                    <a:pt x="1533974" y="752172"/>
                    <a:pt x="1533974" y="750137"/>
                  </a:cubicBezTo>
                  <a:lnTo>
                    <a:pt x="1533974" y="735005"/>
                  </a:lnTo>
                  <a:cubicBezTo>
                    <a:pt x="1533981" y="735005"/>
                    <a:pt x="1534061" y="735005"/>
                    <a:pt x="1535015" y="735005"/>
                  </a:cubicBezTo>
                  <a:lnTo>
                    <a:pt x="1542304" y="735005"/>
                  </a:lnTo>
                  <a:cubicBezTo>
                    <a:pt x="1542304" y="735013"/>
                    <a:pt x="1542304" y="735096"/>
                    <a:pt x="1542304" y="736086"/>
                  </a:cubicBezTo>
                  <a:lnTo>
                    <a:pt x="1542304" y="743652"/>
                  </a:lnTo>
                  <a:lnTo>
                    <a:pt x="1547771" y="741659"/>
                  </a:lnTo>
                  <a:cubicBezTo>
                    <a:pt x="1548552" y="741287"/>
                    <a:pt x="1548552" y="741085"/>
                    <a:pt x="1548552" y="740679"/>
                  </a:cubicBezTo>
                  <a:lnTo>
                    <a:pt x="1548552" y="735005"/>
                  </a:lnTo>
                  <a:cubicBezTo>
                    <a:pt x="1548570" y="735005"/>
                    <a:pt x="1549393" y="735005"/>
                    <a:pt x="1588123" y="735005"/>
                  </a:cubicBezTo>
                  <a:cubicBezTo>
                    <a:pt x="1588123" y="735019"/>
                    <a:pt x="1588123" y="735566"/>
                    <a:pt x="1588123" y="758784"/>
                  </a:cubicBezTo>
                  <a:cubicBezTo>
                    <a:pt x="1588131" y="758784"/>
                    <a:pt x="1588252" y="758784"/>
                    <a:pt x="1590205" y="758784"/>
                  </a:cubicBezTo>
                  <a:lnTo>
                    <a:pt x="1604783" y="758784"/>
                  </a:lnTo>
                  <a:cubicBezTo>
                    <a:pt x="1604783" y="758792"/>
                    <a:pt x="1604783" y="758874"/>
                    <a:pt x="1604783" y="759865"/>
                  </a:cubicBezTo>
                  <a:lnTo>
                    <a:pt x="1604783" y="767431"/>
                  </a:lnTo>
                  <a:cubicBezTo>
                    <a:pt x="1604793" y="767431"/>
                    <a:pt x="1604919" y="767431"/>
                    <a:pt x="1606606" y="767431"/>
                  </a:cubicBezTo>
                  <a:lnTo>
                    <a:pt x="1609462" y="767431"/>
                  </a:lnTo>
                  <a:lnTo>
                    <a:pt x="1609462" y="1121663"/>
                  </a:lnTo>
                  <a:lnTo>
                    <a:pt x="0" y="1121663"/>
                  </a:lnTo>
                  <a:lnTo>
                    <a:pt x="43213" y="1048827"/>
                  </a:lnTo>
                  <a:cubicBezTo>
                    <a:pt x="56785" y="1047723"/>
                    <a:pt x="70386" y="1046621"/>
                    <a:pt x="84500" y="1045519"/>
                  </a:cubicBezTo>
                  <a:cubicBezTo>
                    <a:pt x="84500" y="1033896"/>
                    <a:pt x="84500" y="1024598"/>
                    <a:pt x="84500" y="1012974"/>
                  </a:cubicBezTo>
                  <a:cubicBezTo>
                    <a:pt x="100534" y="1012974"/>
                    <a:pt x="116567" y="1012974"/>
                    <a:pt x="130311" y="1012974"/>
                  </a:cubicBezTo>
                  <a:cubicBezTo>
                    <a:pt x="130311" y="1006000"/>
                    <a:pt x="130311" y="1001351"/>
                    <a:pt x="130311" y="994377"/>
                  </a:cubicBezTo>
                  <a:cubicBezTo>
                    <a:pt x="162379" y="994377"/>
                    <a:pt x="194447" y="994377"/>
                    <a:pt x="226515" y="994377"/>
                  </a:cubicBezTo>
                  <a:cubicBezTo>
                    <a:pt x="226515" y="999026"/>
                    <a:pt x="226515" y="1001351"/>
                    <a:pt x="226515" y="1006000"/>
                  </a:cubicBezTo>
                  <a:cubicBezTo>
                    <a:pt x="247130" y="1006000"/>
                    <a:pt x="267744" y="1006000"/>
                    <a:pt x="288359" y="1006000"/>
                  </a:cubicBezTo>
                  <a:cubicBezTo>
                    <a:pt x="288359" y="1008325"/>
                    <a:pt x="288359" y="1010650"/>
                    <a:pt x="288359" y="1012974"/>
                  </a:cubicBezTo>
                  <a:cubicBezTo>
                    <a:pt x="292940" y="1012974"/>
                    <a:pt x="299812" y="1012974"/>
                    <a:pt x="306683" y="1012974"/>
                  </a:cubicBezTo>
                  <a:cubicBezTo>
                    <a:pt x="306683" y="1015299"/>
                    <a:pt x="306683" y="1017624"/>
                    <a:pt x="306683" y="1019948"/>
                  </a:cubicBezTo>
                  <a:cubicBezTo>
                    <a:pt x="311265" y="1019948"/>
                    <a:pt x="318136" y="1019948"/>
                    <a:pt x="322717" y="1019948"/>
                  </a:cubicBezTo>
                  <a:cubicBezTo>
                    <a:pt x="322717" y="985079"/>
                    <a:pt x="322717" y="950209"/>
                    <a:pt x="322717" y="915339"/>
                  </a:cubicBezTo>
                  <a:cubicBezTo>
                    <a:pt x="338751" y="910690"/>
                    <a:pt x="354786" y="906041"/>
                    <a:pt x="370819" y="901391"/>
                  </a:cubicBezTo>
                  <a:cubicBezTo>
                    <a:pt x="400597" y="901391"/>
                    <a:pt x="430373" y="901391"/>
                    <a:pt x="460150" y="901391"/>
                  </a:cubicBezTo>
                  <a:cubicBezTo>
                    <a:pt x="460150" y="845600"/>
                    <a:pt x="460150" y="789808"/>
                    <a:pt x="460150" y="734017"/>
                  </a:cubicBezTo>
                  <a:cubicBezTo>
                    <a:pt x="467022" y="729367"/>
                    <a:pt x="476184" y="727043"/>
                    <a:pt x="485346" y="722393"/>
                  </a:cubicBezTo>
                  <a:cubicBezTo>
                    <a:pt x="521995" y="717744"/>
                    <a:pt x="558644" y="710770"/>
                    <a:pt x="595293" y="703796"/>
                  </a:cubicBezTo>
                  <a:cubicBezTo>
                    <a:pt x="609037" y="708445"/>
                    <a:pt x="620489" y="713095"/>
                    <a:pt x="634232" y="715419"/>
                  </a:cubicBezTo>
                  <a:cubicBezTo>
                    <a:pt x="636523" y="717744"/>
                    <a:pt x="638814" y="720069"/>
                    <a:pt x="641104" y="722393"/>
                  </a:cubicBezTo>
                  <a:cubicBezTo>
                    <a:pt x="641104" y="827002"/>
                    <a:pt x="641104" y="931612"/>
                    <a:pt x="641104" y="1033896"/>
                  </a:cubicBezTo>
                  <a:cubicBezTo>
                    <a:pt x="645685" y="1033896"/>
                    <a:pt x="650266" y="1033896"/>
                    <a:pt x="657138" y="1033896"/>
                  </a:cubicBezTo>
                  <a:cubicBezTo>
                    <a:pt x="657138" y="992053"/>
                    <a:pt x="657138" y="950209"/>
                    <a:pt x="657138" y="908365"/>
                  </a:cubicBezTo>
                  <a:cubicBezTo>
                    <a:pt x="661719" y="908365"/>
                    <a:pt x="666300" y="908365"/>
                    <a:pt x="670881" y="908365"/>
                  </a:cubicBezTo>
                  <a:cubicBezTo>
                    <a:pt x="670881" y="903716"/>
                    <a:pt x="670881" y="901391"/>
                    <a:pt x="670881" y="896742"/>
                  </a:cubicBezTo>
                  <a:cubicBezTo>
                    <a:pt x="675462" y="894417"/>
                    <a:pt x="680043" y="892093"/>
                    <a:pt x="684624" y="889768"/>
                  </a:cubicBezTo>
                  <a:lnTo>
                    <a:pt x="696077" y="889768"/>
                  </a:lnTo>
                  <a:cubicBezTo>
                    <a:pt x="696077" y="885119"/>
                    <a:pt x="696077" y="882794"/>
                    <a:pt x="696077" y="878145"/>
                  </a:cubicBezTo>
                  <a:cubicBezTo>
                    <a:pt x="698368" y="875820"/>
                    <a:pt x="702949" y="873495"/>
                    <a:pt x="705239" y="871171"/>
                  </a:cubicBezTo>
                  <a:cubicBezTo>
                    <a:pt x="712111" y="871171"/>
                    <a:pt x="721274" y="871171"/>
                    <a:pt x="728146" y="871171"/>
                  </a:cubicBezTo>
                  <a:cubicBezTo>
                    <a:pt x="728146" y="882794"/>
                    <a:pt x="728146" y="896742"/>
                    <a:pt x="728146" y="908365"/>
                  </a:cubicBezTo>
                  <a:cubicBezTo>
                    <a:pt x="744180" y="908365"/>
                    <a:pt x="760213" y="908365"/>
                    <a:pt x="776247" y="908365"/>
                  </a:cubicBezTo>
                  <a:cubicBezTo>
                    <a:pt x="776247" y="952534"/>
                    <a:pt x="776247" y="994377"/>
                    <a:pt x="776247" y="1038546"/>
                  </a:cubicBezTo>
                  <a:cubicBezTo>
                    <a:pt x="783118" y="1038546"/>
                    <a:pt x="789990" y="1038546"/>
                    <a:pt x="794571" y="1038546"/>
                  </a:cubicBezTo>
                  <a:cubicBezTo>
                    <a:pt x="801443" y="1036221"/>
                    <a:pt x="806024" y="1033896"/>
                    <a:pt x="812895" y="1031572"/>
                  </a:cubicBezTo>
                  <a:cubicBezTo>
                    <a:pt x="812895" y="1026922"/>
                    <a:pt x="812895" y="1024598"/>
                    <a:pt x="812895" y="1022273"/>
                  </a:cubicBezTo>
                  <a:cubicBezTo>
                    <a:pt x="810605" y="1022273"/>
                    <a:pt x="808315" y="1019948"/>
                    <a:pt x="806024" y="1019948"/>
                  </a:cubicBezTo>
                  <a:cubicBezTo>
                    <a:pt x="806024" y="1017624"/>
                    <a:pt x="806024" y="1015299"/>
                    <a:pt x="806024" y="1012974"/>
                  </a:cubicBezTo>
                  <a:cubicBezTo>
                    <a:pt x="808315" y="1010650"/>
                    <a:pt x="810605" y="1010650"/>
                    <a:pt x="812895" y="1008325"/>
                  </a:cubicBezTo>
                  <a:cubicBezTo>
                    <a:pt x="812895" y="992053"/>
                    <a:pt x="812895" y="973455"/>
                    <a:pt x="812895" y="957183"/>
                  </a:cubicBezTo>
                  <a:cubicBezTo>
                    <a:pt x="810605" y="957183"/>
                    <a:pt x="808315" y="954858"/>
                    <a:pt x="806024" y="954858"/>
                  </a:cubicBezTo>
                  <a:cubicBezTo>
                    <a:pt x="806024" y="952534"/>
                    <a:pt x="806024" y="950209"/>
                    <a:pt x="806024" y="947884"/>
                  </a:cubicBezTo>
                  <a:cubicBezTo>
                    <a:pt x="808315" y="945560"/>
                    <a:pt x="810605" y="945560"/>
                    <a:pt x="812895" y="943235"/>
                  </a:cubicBezTo>
                  <a:lnTo>
                    <a:pt x="817477" y="938586"/>
                  </a:lnTo>
                  <a:lnTo>
                    <a:pt x="817477" y="929287"/>
                  </a:lnTo>
                  <a:cubicBezTo>
                    <a:pt x="815186" y="929287"/>
                    <a:pt x="815186" y="929287"/>
                    <a:pt x="812895" y="929287"/>
                  </a:cubicBezTo>
                  <a:cubicBezTo>
                    <a:pt x="812895" y="926962"/>
                    <a:pt x="812895" y="924638"/>
                    <a:pt x="812895" y="922313"/>
                  </a:cubicBezTo>
                  <a:cubicBezTo>
                    <a:pt x="815186" y="922313"/>
                    <a:pt x="817477" y="919988"/>
                    <a:pt x="819767" y="917664"/>
                  </a:cubicBezTo>
                  <a:cubicBezTo>
                    <a:pt x="822057" y="889768"/>
                    <a:pt x="828929" y="866522"/>
                    <a:pt x="856416" y="852574"/>
                  </a:cubicBezTo>
                  <a:cubicBezTo>
                    <a:pt x="854125" y="852574"/>
                    <a:pt x="854125" y="850249"/>
                    <a:pt x="851835" y="850249"/>
                  </a:cubicBezTo>
                  <a:cubicBezTo>
                    <a:pt x="851835" y="847924"/>
                    <a:pt x="851835" y="845600"/>
                    <a:pt x="851835" y="843275"/>
                  </a:cubicBezTo>
                  <a:cubicBezTo>
                    <a:pt x="854125" y="843275"/>
                    <a:pt x="856416" y="840950"/>
                    <a:pt x="858706" y="840950"/>
                  </a:cubicBezTo>
                  <a:cubicBezTo>
                    <a:pt x="858706" y="836301"/>
                    <a:pt x="858706" y="833976"/>
                    <a:pt x="858706" y="831652"/>
                  </a:cubicBezTo>
                  <a:cubicBezTo>
                    <a:pt x="860997" y="831652"/>
                    <a:pt x="860997" y="831652"/>
                    <a:pt x="863288" y="831652"/>
                  </a:cubicBezTo>
                  <a:cubicBezTo>
                    <a:pt x="863288" y="824678"/>
                    <a:pt x="863288" y="817704"/>
                    <a:pt x="863288" y="810730"/>
                  </a:cubicBezTo>
                  <a:cubicBezTo>
                    <a:pt x="860997" y="810730"/>
                    <a:pt x="860997" y="810730"/>
                    <a:pt x="858706" y="810730"/>
                  </a:cubicBezTo>
                  <a:cubicBezTo>
                    <a:pt x="858706" y="808405"/>
                    <a:pt x="858706" y="808405"/>
                    <a:pt x="858706" y="806081"/>
                  </a:cubicBezTo>
                  <a:lnTo>
                    <a:pt x="863288" y="803756"/>
                  </a:lnTo>
                  <a:cubicBezTo>
                    <a:pt x="867868" y="799107"/>
                    <a:pt x="870159" y="794457"/>
                    <a:pt x="874740" y="787483"/>
                  </a:cubicBezTo>
                  <a:cubicBezTo>
                    <a:pt x="877030" y="782834"/>
                    <a:pt x="877030" y="780510"/>
                    <a:pt x="877030" y="778185"/>
                  </a:cubicBezTo>
                  <a:cubicBezTo>
                    <a:pt x="872450" y="771211"/>
                    <a:pt x="872450" y="759588"/>
                    <a:pt x="877030" y="752614"/>
                  </a:cubicBezTo>
                  <a:cubicBezTo>
                    <a:pt x="877032" y="752611"/>
                    <a:pt x="877047" y="752565"/>
                    <a:pt x="877317" y="751742"/>
                  </a:cubicBezTo>
                  <a:lnTo>
                    <a:pt x="879321" y="745640"/>
                  </a:lnTo>
                  <a:cubicBezTo>
                    <a:pt x="879322" y="745643"/>
                    <a:pt x="879338" y="745689"/>
                    <a:pt x="879607" y="746512"/>
                  </a:cubicBezTo>
                  <a:lnTo>
                    <a:pt x="881612" y="752614"/>
                  </a:lnTo>
                  <a:cubicBezTo>
                    <a:pt x="886192" y="759588"/>
                    <a:pt x="888483" y="771211"/>
                    <a:pt x="883902" y="778185"/>
                  </a:cubicBezTo>
                  <a:cubicBezTo>
                    <a:pt x="883902" y="780510"/>
                    <a:pt x="883902" y="782834"/>
                    <a:pt x="883902" y="785159"/>
                  </a:cubicBezTo>
                  <a:cubicBezTo>
                    <a:pt x="888483" y="792133"/>
                    <a:pt x="893064" y="799107"/>
                    <a:pt x="895356" y="803756"/>
                  </a:cubicBezTo>
                  <a:cubicBezTo>
                    <a:pt x="897647" y="803756"/>
                    <a:pt x="897647" y="806081"/>
                    <a:pt x="899937" y="806081"/>
                  </a:cubicBezTo>
                  <a:cubicBezTo>
                    <a:pt x="899937" y="808405"/>
                    <a:pt x="899937" y="808405"/>
                    <a:pt x="899937" y="810730"/>
                  </a:cubicBezTo>
                  <a:cubicBezTo>
                    <a:pt x="897647" y="817704"/>
                    <a:pt x="897647" y="824678"/>
                    <a:pt x="897647" y="831652"/>
                  </a:cubicBezTo>
                  <a:cubicBezTo>
                    <a:pt x="902227" y="833976"/>
                    <a:pt x="902227" y="836301"/>
                    <a:pt x="902227" y="840950"/>
                  </a:cubicBezTo>
                  <a:lnTo>
                    <a:pt x="906809" y="843275"/>
                  </a:lnTo>
                  <a:cubicBezTo>
                    <a:pt x="906809" y="845600"/>
                    <a:pt x="906809" y="847924"/>
                    <a:pt x="906809" y="850249"/>
                  </a:cubicBezTo>
                  <a:cubicBezTo>
                    <a:pt x="904518" y="852574"/>
                    <a:pt x="904518" y="852574"/>
                    <a:pt x="902227" y="852574"/>
                  </a:cubicBezTo>
                  <a:cubicBezTo>
                    <a:pt x="915970" y="859548"/>
                    <a:pt x="923988" y="868847"/>
                    <a:pt x="929142" y="879889"/>
                  </a:cubicBezTo>
                  <a:lnTo>
                    <a:pt x="938277" y="915339"/>
                  </a:lnTo>
                  <a:lnTo>
                    <a:pt x="970944" y="915339"/>
                  </a:lnTo>
                  <a:lnTo>
                    <a:pt x="970944" y="886329"/>
                  </a:lnTo>
                  <a:lnTo>
                    <a:pt x="965411" y="886329"/>
                  </a:lnTo>
                  <a:cubicBezTo>
                    <a:pt x="965411" y="886306"/>
                    <a:pt x="965411" y="884414"/>
                    <a:pt x="965411" y="724196"/>
                  </a:cubicBezTo>
                  <a:cubicBezTo>
                    <a:pt x="965423" y="724196"/>
                    <a:pt x="965907" y="724196"/>
                    <a:pt x="986238" y="724196"/>
                  </a:cubicBezTo>
                  <a:cubicBezTo>
                    <a:pt x="986242" y="724190"/>
                    <a:pt x="986280" y="724108"/>
                    <a:pt x="986759" y="723115"/>
                  </a:cubicBezTo>
                  <a:lnTo>
                    <a:pt x="990403" y="715549"/>
                  </a:lnTo>
                  <a:cubicBezTo>
                    <a:pt x="990412" y="715550"/>
                    <a:pt x="990528" y="715568"/>
                    <a:pt x="992226" y="715819"/>
                  </a:cubicBezTo>
                  <a:lnTo>
                    <a:pt x="1004982" y="717710"/>
                  </a:lnTo>
                  <a:cubicBezTo>
                    <a:pt x="1004985" y="717720"/>
                    <a:pt x="1005024" y="717821"/>
                    <a:pt x="1005502" y="719062"/>
                  </a:cubicBezTo>
                  <a:lnTo>
                    <a:pt x="1009146" y="728519"/>
                  </a:lnTo>
                  <a:cubicBezTo>
                    <a:pt x="1009161" y="728520"/>
                    <a:pt x="1009773" y="728570"/>
                    <a:pt x="1036221" y="730681"/>
                  </a:cubicBezTo>
                  <a:cubicBezTo>
                    <a:pt x="1036221" y="730661"/>
                    <a:pt x="1036221" y="729131"/>
                    <a:pt x="1036221" y="607460"/>
                  </a:cubicBezTo>
                  <a:cubicBezTo>
                    <a:pt x="1036230" y="607460"/>
                    <a:pt x="1036353" y="607460"/>
                    <a:pt x="1038304" y="607460"/>
                  </a:cubicBezTo>
                  <a:lnTo>
                    <a:pt x="1052883" y="607460"/>
                  </a:lnTo>
                  <a:cubicBezTo>
                    <a:pt x="1052883" y="607438"/>
                    <a:pt x="1052883" y="605724"/>
                    <a:pt x="1052883" y="471268"/>
                  </a:cubicBezTo>
                  <a:cubicBezTo>
                    <a:pt x="1052891" y="471268"/>
                    <a:pt x="1053002" y="471268"/>
                    <a:pt x="1054704" y="471268"/>
                  </a:cubicBezTo>
                  <a:lnTo>
                    <a:pt x="1067461" y="471268"/>
                  </a:lnTo>
                  <a:cubicBezTo>
                    <a:pt x="1067461" y="471251"/>
                    <a:pt x="1067461" y="469845"/>
                    <a:pt x="1067461" y="356694"/>
                  </a:cubicBezTo>
                  <a:cubicBezTo>
                    <a:pt x="1071626" y="354532"/>
                    <a:pt x="1071626" y="354532"/>
                    <a:pt x="1071626" y="328590"/>
                  </a:cubicBezTo>
                  <a:cubicBezTo>
                    <a:pt x="1071633" y="328590"/>
                    <a:pt x="1071756" y="328590"/>
                    <a:pt x="1073709" y="328590"/>
                  </a:cubicBezTo>
                  <a:lnTo>
                    <a:pt x="1088288" y="328590"/>
                  </a:lnTo>
                  <a:cubicBezTo>
                    <a:pt x="1088299" y="328567"/>
                    <a:pt x="1088922" y="327200"/>
                    <a:pt x="1125775" y="246444"/>
                  </a:cubicBezTo>
                  <a:cubicBezTo>
                    <a:pt x="1125775" y="246430"/>
                    <a:pt x="1125810" y="244478"/>
                    <a:pt x="11299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14353A-EABD-49DB-9910-E10B582BE8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6044" y="5840773"/>
              <a:ext cx="4475956" cy="1039515"/>
            </a:xfrm>
            <a:custGeom>
              <a:avLst/>
              <a:gdLst>
                <a:gd name="connsiteX0" fmla="*/ 1569801 w 4475956"/>
                <a:gd name="connsiteY0" fmla="*/ 0 h 1039515"/>
                <a:gd name="connsiteX1" fmla="*/ 1573966 w 4475956"/>
                <a:gd name="connsiteY1" fmla="*/ 17294 h 1039515"/>
                <a:gd name="connsiteX2" fmla="*/ 1576049 w 4475956"/>
                <a:gd name="connsiteY2" fmla="*/ 75662 h 1039515"/>
                <a:gd name="connsiteX3" fmla="*/ 1578131 w 4475956"/>
                <a:gd name="connsiteY3" fmla="*/ 138354 h 1039515"/>
                <a:gd name="connsiteX4" fmla="*/ 1584379 w 4475956"/>
                <a:gd name="connsiteY4" fmla="*/ 144840 h 1039515"/>
                <a:gd name="connsiteX5" fmla="*/ 1582297 w 4475956"/>
                <a:gd name="connsiteY5" fmla="*/ 151324 h 1039515"/>
                <a:gd name="connsiteX6" fmla="*/ 1582297 w 4475956"/>
                <a:gd name="connsiteY6" fmla="*/ 229148 h 1039515"/>
                <a:gd name="connsiteX7" fmla="*/ 1584379 w 4475956"/>
                <a:gd name="connsiteY7" fmla="*/ 233472 h 1039515"/>
                <a:gd name="connsiteX8" fmla="*/ 1584379 w 4475956"/>
                <a:gd name="connsiteY8" fmla="*/ 255090 h 1039515"/>
                <a:gd name="connsiteX9" fmla="*/ 1598957 w 4475956"/>
                <a:gd name="connsiteY9" fmla="*/ 255090 h 1039515"/>
                <a:gd name="connsiteX10" fmla="*/ 1598957 w 4475956"/>
                <a:gd name="connsiteY10" fmla="*/ 272384 h 1039515"/>
                <a:gd name="connsiteX11" fmla="*/ 1607289 w 4475956"/>
                <a:gd name="connsiteY11" fmla="*/ 296163 h 1039515"/>
                <a:gd name="connsiteX12" fmla="*/ 1601041 w 4475956"/>
                <a:gd name="connsiteY12" fmla="*/ 300487 h 1039515"/>
                <a:gd name="connsiteX13" fmla="*/ 1588544 w 4475956"/>
                <a:gd name="connsiteY13" fmla="*/ 322105 h 1039515"/>
                <a:gd name="connsiteX14" fmla="*/ 1596875 w 4475956"/>
                <a:gd name="connsiteY14" fmla="*/ 575033 h 1039515"/>
                <a:gd name="connsiteX15" fmla="*/ 1663520 w 4475956"/>
                <a:gd name="connsiteY15" fmla="*/ 575033 h 1039515"/>
                <a:gd name="connsiteX16" fmla="*/ 1663520 w 4475956"/>
                <a:gd name="connsiteY16" fmla="*/ 650695 h 1039515"/>
                <a:gd name="connsiteX17" fmla="*/ 1671851 w 4475956"/>
                <a:gd name="connsiteY17" fmla="*/ 650695 h 1039515"/>
                <a:gd name="connsiteX18" fmla="*/ 1673933 w 4475956"/>
                <a:gd name="connsiteY18" fmla="*/ 644210 h 1039515"/>
                <a:gd name="connsiteX19" fmla="*/ 1680181 w 4475956"/>
                <a:gd name="connsiteY19" fmla="*/ 644210 h 1039515"/>
                <a:gd name="connsiteX20" fmla="*/ 1682265 w 4475956"/>
                <a:gd name="connsiteY20" fmla="*/ 652857 h 1039515"/>
                <a:gd name="connsiteX21" fmla="*/ 1694761 w 4475956"/>
                <a:gd name="connsiteY21" fmla="*/ 652857 h 1039515"/>
                <a:gd name="connsiteX22" fmla="*/ 1694761 w 4475956"/>
                <a:gd name="connsiteY22" fmla="*/ 646371 h 1039515"/>
                <a:gd name="connsiteX23" fmla="*/ 1717668 w 4475956"/>
                <a:gd name="connsiteY23" fmla="*/ 646371 h 1039515"/>
                <a:gd name="connsiteX24" fmla="*/ 1717668 w 4475956"/>
                <a:gd name="connsiteY24" fmla="*/ 652857 h 1039515"/>
                <a:gd name="connsiteX25" fmla="*/ 1738495 w 4475956"/>
                <a:gd name="connsiteY25" fmla="*/ 652857 h 1039515"/>
                <a:gd name="connsiteX26" fmla="*/ 1738495 w 4475956"/>
                <a:gd name="connsiteY26" fmla="*/ 698254 h 1039515"/>
                <a:gd name="connsiteX27" fmla="*/ 1753074 w 4475956"/>
                <a:gd name="connsiteY27" fmla="*/ 698254 h 1039515"/>
                <a:gd name="connsiteX28" fmla="*/ 1753074 w 4475956"/>
                <a:gd name="connsiteY28" fmla="*/ 685283 h 1039515"/>
                <a:gd name="connsiteX29" fmla="*/ 1769735 w 4475956"/>
                <a:gd name="connsiteY29" fmla="*/ 685283 h 1039515"/>
                <a:gd name="connsiteX30" fmla="*/ 1769735 w 4475956"/>
                <a:gd name="connsiteY30" fmla="*/ 505856 h 1039515"/>
                <a:gd name="connsiteX31" fmla="*/ 1775983 w 4475956"/>
                <a:gd name="connsiteY31" fmla="*/ 499370 h 1039515"/>
                <a:gd name="connsiteX32" fmla="*/ 1850959 w 4475956"/>
                <a:gd name="connsiteY32" fmla="*/ 499370 h 1039515"/>
                <a:gd name="connsiteX33" fmla="*/ 1850959 w 4475956"/>
                <a:gd name="connsiteY33" fmla="*/ 508018 h 1039515"/>
                <a:gd name="connsiteX34" fmla="*/ 1861371 w 4475956"/>
                <a:gd name="connsiteY34" fmla="*/ 508018 h 1039515"/>
                <a:gd name="connsiteX35" fmla="*/ 1861371 w 4475956"/>
                <a:gd name="connsiteY35" fmla="*/ 622592 h 1039515"/>
                <a:gd name="connsiteX36" fmla="*/ 1884280 w 4475956"/>
                <a:gd name="connsiteY36" fmla="*/ 622592 h 1039515"/>
                <a:gd name="connsiteX37" fmla="*/ 1884280 w 4475956"/>
                <a:gd name="connsiteY37" fmla="*/ 555577 h 1039515"/>
                <a:gd name="connsiteX38" fmla="*/ 1911356 w 4475956"/>
                <a:gd name="connsiteY38" fmla="*/ 555577 h 1039515"/>
                <a:gd name="connsiteX39" fmla="*/ 1915519 w 4475956"/>
                <a:gd name="connsiteY39" fmla="*/ 551253 h 1039515"/>
                <a:gd name="connsiteX40" fmla="*/ 1923851 w 4475956"/>
                <a:gd name="connsiteY40" fmla="*/ 551253 h 1039515"/>
                <a:gd name="connsiteX41" fmla="*/ 1928015 w 4475956"/>
                <a:gd name="connsiteY41" fmla="*/ 555577 h 1039515"/>
                <a:gd name="connsiteX42" fmla="*/ 1950925 w 4475956"/>
                <a:gd name="connsiteY42" fmla="*/ 555577 h 1039515"/>
                <a:gd name="connsiteX43" fmla="*/ 1950925 w 4475956"/>
                <a:gd name="connsiteY43" fmla="*/ 438841 h 1039515"/>
                <a:gd name="connsiteX44" fmla="*/ 2009239 w 4475956"/>
                <a:gd name="connsiteY44" fmla="*/ 428032 h 1039515"/>
                <a:gd name="connsiteX45" fmla="*/ 2009239 w 4475956"/>
                <a:gd name="connsiteY45" fmla="*/ 429113 h 1039515"/>
                <a:gd name="connsiteX46" fmla="*/ 2009239 w 4475956"/>
                <a:gd name="connsiteY46" fmla="*/ 436679 h 1039515"/>
                <a:gd name="connsiteX47" fmla="*/ 2036313 w 4475956"/>
                <a:gd name="connsiteY47" fmla="*/ 436679 h 1039515"/>
                <a:gd name="connsiteX48" fmla="*/ 2036313 w 4475956"/>
                <a:gd name="connsiteY48" fmla="*/ 691769 h 1039515"/>
                <a:gd name="connsiteX49" fmla="*/ 2059223 w 4475956"/>
                <a:gd name="connsiteY49" fmla="*/ 691769 h 1039515"/>
                <a:gd name="connsiteX50" fmla="*/ 2059223 w 4475956"/>
                <a:gd name="connsiteY50" fmla="*/ 687445 h 1039515"/>
                <a:gd name="connsiteX51" fmla="*/ 2071719 w 4475956"/>
                <a:gd name="connsiteY51" fmla="*/ 687445 h 1039515"/>
                <a:gd name="connsiteX52" fmla="*/ 2071719 w 4475956"/>
                <a:gd name="connsiteY52" fmla="*/ 691769 h 1039515"/>
                <a:gd name="connsiteX53" fmla="*/ 2096710 w 4475956"/>
                <a:gd name="connsiteY53" fmla="*/ 691769 h 1039515"/>
                <a:gd name="connsiteX54" fmla="*/ 2096710 w 4475956"/>
                <a:gd name="connsiteY54" fmla="*/ 678798 h 1039515"/>
                <a:gd name="connsiteX55" fmla="*/ 2125867 w 4475956"/>
                <a:gd name="connsiteY55" fmla="*/ 678798 h 1039515"/>
                <a:gd name="connsiteX56" fmla="*/ 2138363 w 4475956"/>
                <a:gd name="connsiteY56" fmla="*/ 674474 h 1039515"/>
                <a:gd name="connsiteX57" fmla="*/ 2159190 w 4475956"/>
                <a:gd name="connsiteY57" fmla="*/ 678798 h 1039515"/>
                <a:gd name="connsiteX58" fmla="*/ 2159190 w 4475956"/>
                <a:gd name="connsiteY58" fmla="*/ 661504 h 1039515"/>
                <a:gd name="connsiteX59" fmla="*/ 2167521 w 4475956"/>
                <a:gd name="connsiteY59" fmla="*/ 661504 h 1039515"/>
                <a:gd name="connsiteX60" fmla="*/ 2167521 w 4475956"/>
                <a:gd name="connsiteY60" fmla="*/ 648533 h 1039515"/>
                <a:gd name="connsiteX61" fmla="*/ 2225834 w 4475956"/>
                <a:gd name="connsiteY61" fmla="*/ 648533 h 1039515"/>
                <a:gd name="connsiteX62" fmla="*/ 2225834 w 4475956"/>
                <a:gd name="connsiteY62" fmla="*/ 618268 h 1039515"/>
                <a:gd name="connsiteX63" fmla="*/ 2244577 w 4475956"/>
                <a:gd name="connsiteY63" fmla="*/ 618268 h 1039515"/>
                <a:gd name="connsiteX64" fmla="*/ 2244577 w 4475956"/>
                <a:gd name="connsiteY64" fmla="*/ 611783 h 1039515"/>
                <a:gd name="connsiteX65" fmla="*/ 2257073 w 4475956"/>
                <a:gd name="connsiteY65" fmla="*/ 611783 h 1039515"/>
                <a:gd name="connsiteX66" fmla="*/ 2257073 w 4475956"/>
                <a:gd name="connsiteY66" fmla="*/ 618268 h 1039515"/>
                <a:gd name="connsiteX67" fmla="*/ 2273734 w 4475956"/>
                <a:gd name="connsiteY67" fmla="*/ 618268 h 1039515"/>
                <a:gd name="connsiteX68" fmla="*/ 2273734 w 4475956"/>
                <a:gd name="connsiteY68" fmla="*/ 667989 h 1039515"/>
                <a:gd name="connsiteX69" fmla="*/ 2307057 w 4475956"/>
                <a:gd name="connsiteY69" fmla="*/ 667989 h 1039515"/>
                <a:gd name="connsiteX70" fmla="*/ 2307057 w 4475956"/>
                <a:gd name="connsiteY70" fmla="*/ 642048 h 1039515"/>
                <a:gd name="connsiteX71" fmla="*/ 2346627 w 4475956"/>
                <a:gd name="connsiteY71" fmla="*/ 642048 h 1039515"/>
                <a:gd name="connsiteX72" fmla="*/ 2346627 w 4475956"/>
                <a:gd name="connsiteY72" fmla="*/ 611783 h 1039515"/>
                <a:gd name="connsiteX73" fmla="*/ 2396611 w 4475956"/>
                <a:gd name="connsiteY73" fmla="*/ 611783 h 1039515"/>
                <a:gd name="connsiteX74" fmla="*/ 2396611 w 4475956"/>
                <a:gd name="connsiteY74" fmla="*/ 722939 h 1039515"/>
                <a:gd name="connsiteX75" fmla="*/ 2396611 w 4475956"/>
                <a:gd name="connsiteY75" fmla="*/ 736718 h 1039515"/>
                <a:gd name="connsiteX76" fmla="*/ 2464305 w 4475956"/>
                <a:gd name="connsiteY76" fmla="*/ 736718 h 1039515"/>
                <a:gd name="connsiteX77" fmla="*/ 2464305 w 4475956"/>
                <a:gd name="connsiteY77" fmla="*/ 842490 h 1039515"/>
                <a:gd name="connsiteX78" fmla="*/ 2464305 w 4475956"/>
                <a:gd name="connsiteY78" fmla="*/ 865737 h 1039515"/>
                <a:gd name="connsiteX79" fmla="*/ 2479678 w 4475956"/>
                <a:gd name="connsiteY79" fmla="*/ 865737 h 1039515"/>
                <a:gd name="connsiteX80" fmla="*/ 2479678 w 4475956"/>
                <a:gd name="connsiteY80" fmla="*/ 864575 h 1039515"/>
                <a:gd name="connsiteX81" fmla="*/ 2479678 w 4475956"/>
                <a:gd name="connsiteY81" fmla="*/ 856439 h 1039515"/>
                <a:gd name="connsiteX82" fmla="*/ 2525489 w 4475956"/>
                <a:gd name="connsiteY82" fmla="*/ 856439 h 1039515"/>
                <a:gd name="connsiteX83" fmla="*/ 2525489 w 4475956"/>
                <a:gd name="connsiteY83" fmla="*/ 877360 h 1039515"/>
                <a:gd name="connsiteX84" fmla="*/ 2527778 w 4475956"/>
                <a:gd name="connsiteY84" fmla="*/ 878523 h 1039515"/>
                <a:gd name="connsiteX85" fmla="*/ 2543813 w 4475956"/>
                <a:gd name="connsiteY85" fmla="*/ 886659 h 1039515"/>
                <a:gd name="connsiteX86" fmla="*/ 2543813 w 4475956"/>
                <a:gd name="connsiteY86" fmla="*/ 916879 h 1039515"/>
                <a:gd name="connsiteX87" fmla="*/ 2545245 w 4475956"/>
                <a:gd name="connsiteY87" fmla="*/ 917461 h 1039515"/>
                <a:gd name="connsiteX88" fmla="*/ 2555266 w 4475956"/>
                <a:gd name="connsiteY88" fmla="*/ 921529 h 1039515"/>
                <a:gd name="connsiteX89" fmla="*/ 2555266 w 4475956"/>
                <a:gd name="connsiteY89" fmla="*/ 920367 h 1039515"/>
                <a:gd name="connsiteX90" fmla="*/ 2555266 w 4475956"/>
                <a:gd name="connsiteY90" fmla="*/ 912230 h 1039515"/>
                <a:gd name="connsiteX91" fmla="*/ 2556411 w 4475956"/>
                <a:gd name="connsiteY91" fmla="*/ 912230 h 1039515"/>
                <a:gd name="connsiteX92" fmla="*/ 2564428 w 4475956"/>
                <a:gd name="connsiteY92" fmla="*/ 912230 h 1039515"/>
                <a:gd name="connsiteX93" fmla="*/ 2564428 w 4475956"/>
                <a:gd name="connsiteY93" fmla="*/ 911358 h 1039515"/>
                <a:gd name="connsiteX94" fmla="*/ 2564428 w 4475956"/>
                <a:gd name="connsiteY94" fmla="*/ 905256 h 1039515"/>
                <a:gd name="connsiteX95" fmla="*/ 2563283 w 4475956"/>
                <a:gd name="connsiteY95" fmla="*/ 905256 h 1039515"/>
                <a:gd name="connsiteX96" fmla="*/ 2555266 w 4475956"/>
                <a:gd name="connsiteY96" fmla="*/ 905256 h 1039515"/>
                <a:gd name="connsiteX97" fmla="*/ 2555266 w 4475956"/>
                <a:gd name="connsiteY97" fmla="*/ 904094 h 1039515"/>
                <a:gd name="connsiteX98" fmla="*/ 2555266 w 4475956"/>
                <a:gd name="connsiteY98" fmla="*/ 895958 h 1039515"/>
                <a:gd name="connsiteX99" fmla="*/ 2556411 w 4475956"/>
                <a:gd name="connsiteY99" fmla="*/ 895958 h 1039515"/>
                <a:gd name="connsiteX100" fmla="*/ 2564428 w 4475956"/>
                <a:gd name="connsiteY100" fmla="*/ 895958 h 1039515"/>
                <a:gd name="connsiteX101" fmla="*/ 2564428 w 4475956"/>
                <a:gd name="connsiteY101" fmla="*/ 894795 h 1039515"/>
                <a:gd name="connsiteX102" fmla="*/ 2564428 w 4475956"/>
                <a:gd name="connsiteY102" fmla="*/ 886659 h 1039515"/>
                <a:gd name="connsiteX103" fmla="*/ 2563283 w 4475956"/>
                <a:gd name="connsiteY103" fmla="*/ 886659 h 1039515"/>
                <a:gd name="connsiteX104" fmla="*/ 2555266 w 4475956"/>
                <a:gd name="connsiteY104" fmla="*/ 886659 h 1039515"/>
                <a:gd name="connsiteX105" fmla="*/ 2555266 w 4475956"/>
                <a:gd name="connsiteY105" fmla="*/ 885497 h 1039515"/>
                <a:gd name="connsiteX106" fmla="*/ 2555266 w 4475956"/>
                <a:gd name="connsiteY106" fmla="*/ 877360 h 1039515"/>
                <a:gd name="connsiteX107" fmla="*/ 2556411 w 4475956"/>
                <a:gd name="connsiteY107" fmla="*/ 877360 h 1039515"/>
                <a:gd name="connsiteX108" fmla="*/ 2564428 w 4475956"/>
                <a:gd name="connsiteY108" fmla="*/ 877360 h 1039515"/>
                <a:gd name="connsiteX109" fmla="*/ 2564428 w 4475956"/>
                <a:gd name="connsiteY109" fmla="*/ 876489 h 1039515"/>
                <a:gd name="connsiteX110" fmla="*/ 2564428 w 4475956"/>
                <a:gd name="connsiteY110" fmla="*/ 870387 h 1039515"/>
                <a:gd name="connsiteX111" fmla="*/ 2563283 w 4475956"/>
                <a:gd name="connsiteY111" fmla="*/ 870387 h 1039515"/>
                <a:gd name="connsiteX112" fmla="*/ 2555266 w 4475956"/>
                <a:gd name="connsiteY112" fmla="*/ 870387 h 1039515"/>
                <a:gd name="connsiteX113" fmla="*/ 2555266 w 4475956"/>
                <a:gd name="connsiteY113" fmla="*/ 869224 h 1039515"/>
                <a:gd name="connsiteX114" fmla="*/ 2555266 w 4475956"/>
                <a:gd name="connsiteY114" fmla="*/ 861088 h 1039515"/>
                <a:gd name="connsiteX115" fmla="*/ 2556411 w 4475956"/>
                <a:gd name="connsiteY115" fmla="*/ 861088 h 1039515"/>
                <a:gd name="connsiteX116" fmla="*/ 2564428 w 4475956"/>
                <a:gd name="connsiteY116" fmla="*/ 861088 h 1039515"/>
                <a:gd name="connsiteX117" fmla="*/ 2564428 w 4475956"/>
                <a:gd name="connsiteY117" fmla="*/ 859926 h 1039515"/>
                <a:gd name="connsiteX118" fmla="*/ 2564428 w 4475956"/>
                <a:gd name="connsiteY118" fmla="*/ 851789 h 1039515"/>
                <a:gd name="connsiteX119" fmla="*/ 2563283 w 4475956"/>
                <a:gd name="connsiteY119" fmla="*/ 851789 h 1039515"/>
                <a:gd name="connsiteX120" fmla="*/ 2555266 w 4475956"/>
                <a:gd name="connsiteY120" fmla="*/ 851789 h 1039515"/>
                <a:gd name="connsiteX121" fmla="*/ 2555266 w 4475956"/>
                <a:gd name="connsiteY121" fmla="*/ 850918 h 1039515"/>
                <a:gd name="connsiteX122" fmla="*/ 2555266 w 4475956"/>
                <a:gd name="connsiteY122" fmla="*/ 844815 h 1039515"/>
                <a:gd name="connsiteX123" fmla="*/ 2556411 w 4475956"/>
                <a:gd name="connsiteY123" fmla="*/ 844815 h 1039515"/>
                <a:gd name="connsiteX124" fmla="*/ 2564428 w 4475956"/>
                <a:gd name="connsiteY124" fmla="*/ 844815 h 1039515"/>
                <a:gd name="connsiteX125" fmla="*/ 2564428 w 4475956"/>
                <a:gd name="connsiteY125" fmla="*/ 843653 h 1039515"/>
                <a:gd name="connsiteX126" fmla="*/ 2564428 w 4475956"/>
                <a:gd name="connsiteY126" fmla="*/ 835517 h 1039515"/>
                <a:gd name="connsiteX127" fmla="*/ 2563283 w 4475956"/>
                <a:gd name="connsiteY127" fmla="*/ 835517 h 1039515"/>
                <a:gd name="connsiteX128" fmla="*/ 2555266 w 4475956"/>
                <a:gd name="connsiteY128" fmla="*/ 835517 h 1039515"/>
                <a:gd name="connsiteX129" fmla="*/ 2555266 w 4475956"/>
                <a:gd name="connsiteY129" fmla="*/ 834355 h 1039515"/>
                <a:gd name="connsiteX130" fmla="*/ 2555266 w 4475956"/>
                <a:gd name="connsiteY130" fmla="*/ 826218 h 1039515"/>
                <a:gd name="connsiteX131" fmla="*/ 2556411 w 4475956"/>
                <a:gd name="connsiteY131" fmla="*/ 826218 h 1039515"/>
                <a:gd name="connsiteX132" fmla="*/ 2564428 w 4475956"/>
                <a:gd name="connsiteY132" fmla="*/ 826218 h 1039515"/>
                <a:gd name="connsiteX133" fmla="*/ 2564428 w 4475956"/>
                <a:gd name="connsiteY133" fmla="*/ 825056 h 1039515"/>
                <a:gd name="connsiteX134" fmla="*/ 2564428 w 4475956"/>
                <a:gd name="connsiteY134" fmla="*/ 816920 h 1039515"/>
                <a:gd name="connsiteX135" fmla="*/ 2563283 w 4475956"/>
                <a:gd name="connsiteY135" fmla="*/ 816920 h 1039515"/>
                <a:gd name="connsiteX136" fmla="*/ 2555266 w 4475956"/>
                <a:gd name="connsiteY136" fmla="*/ 816920 h 1039515"/>
                <a:gd name="connsiteX137" fmla="*/ 2555266 w 4475956"/>
                <a:gd name="connsiteY137" fmla="*/ 816048 h 1039515"/>
                <a:gd name="connsiteX138" fmla="*/ 2555266 w 4475956"/>
                <a:gd name="connsiteY138" fmla="*/ 809946 h 1039515"/>
                <a:gd name="connsiteX139" fmla="*/ 2556411 w 4475956"/>
                <a:gd name="connsiteY139" fmla="*/ 809946 h 1039515"/>
                <a:gd name="connsiteX140" fmla="*/ 2564428 w 4475956"/>
                <a:gd name="connsiteY140" fmla="*/ 809946 h 1039515"/>
                <a:gd name="connsiteX141" fmla="*/ 2564428 w 4475956"/>
                <a:gd name="connsiteY141" fmla="*/ 808783 h 1039515"/>
                <a:gd name="connsiteX142" fmla="*/ 2564428 w 4475956"/>
                <a:gd name="connsiteY142" fmla="*/ 800647 h 1039515"/>
                <a:gd name="connsiteX143" fmla="*/ 2563283 w 4475956"/>
                <a:gd name="connsiteY143" fmla="*/ 800647 h 1039515"/>
                <a:gd name="connsiteX144" fmla="*/ 2555266 w 4475956"/>
                <a:gd name="connsiteY144" fmla="*/ 800647 h 1039515"/>
                <a:gd name="connsiteX145" fmla="*/ 2555266 w 4475956"/>
                <a:gd name="connsiteY145" fmla="*/ 799485 h 1039515"/>
                <a:gd name="connsiteX146" fmla="*/ 2555266 w 4475956"/>
                <a:gd name="connsiteY146" fmla="*/ 791348 h 1039515"/>
                <a:gd name="connsiteX147" fmla="*/ 2556411 w 4475956"/>
                <a:gd name="connsiteY147" fmla="*/ 791348 h 1039515"/>
                <a:gd name="connsiteX148" fmla="*/ 2564428 w 4475956"/>
                <a:gd name="connsiteY148" fmla="*/ 791348 h 1039515"/>
                <a:gd name="connsiteX149" fmla="*/ 2564428 w 4475956"/>
                <a:gd name="connsiteY149" fmla="*/ 790477 h 1039515"/>
                <a:gd name="connsiteX150" fmla="*/ 2564428 w 4475956"/>
                <a:gd name="connsiteY150" fmla="*/ 784375 h 1039515"/>
                <a:gd name="connsiteX151" fmla="*/ 2563283 w 4475956"/>
                <a:gd name="connsiteY151" fmla="*/ 784375 h 1039515"/>
                <a:gd name="connsiteX152" fmla="*/ 2555266 w 4475956"/>
                <a:gd name="connsiteY152" fmla="*/ 784375 h 1039515"/>
                <a:gd name="connsiteX153" fmla="*/ 2555266 w 4475956"/>
                <a:gd name="connsiteY153" fmla="*/ 783212 h 1039515"/>
                <a:gd name="connsiteX154" fmla="*/ 2555266 w 4475956"/>
                <a:gd name="connsiteY154" fmla="*/ 775076 h 1039515"/>
                <a:gd name="connsiteX155" fmla="*/ 2556411 w 4475956"/>
                <a:gd name="connsiteY155" fmla="*/ 775076 h 1039515"/>
                <a:gd name="connsiteX156" fmla="*/ 2564428 w 4475956"/>
                <a:gd name="connsiteY156" fmla="*/ 775076 h 1039515"/>
                <a:gd name="connsiteX157" fmla="*/ 2564428 w 4475956"/>
                <a:gd name="connsiteY157" fmla="*/ 773914 h 1039515"/>
                <a:gd name="connsiteX158" fmla="*/ 2564428 w 4475956"/>
                <a:gd name="connsiteY158" fmla="*/ 765777 h 1039515"/>
                <a:gd name="connsiteX159" fmla="*/ 2563283 w 4475956"/>
                <a:gd name="connsiteY159" fmla="*/ 765777 h 1039515"/>
                <a:gd name="connsiteX160" fmla="*/ 2555266 w 4475956"/>
                <a:gd name="connsiteY160" fmla="*/ 765777 h 1039515"/>
                <a:gd name="connsiteX161" fmla="*/ 2555266 w 4475956"/>
                <a:gd name="connsiteY161" fmla="*/ 764615 h 1039515"/>
                <a:gd name="connsiteX162" fmla="*/ 2555266 w 4475956"/>
                <a:gd name="connsiteY162" fmla="*/ 756479 h 1039515"/>
                <a:gd name="connsiteX163" fmla="*/ 2556411 w 4475956"/>
                <a:gd name="connsiteY163" fmla="*/ 756479 h 1039515"/>
                <a:gd name="connsiteX164" fmla="*/ 2564428 w 4475956"/>
                <a:gd name="connsiteY164" fmla="*/ 756479 h 1039515"/>
                <a:gd name="connsiteX165" fmla="*/ 2564428 w 4475956"/>
                <a:gd name="connsiteY165" fmla="*/ 755607 h 1039515"/>
                <a:gd name="connsiteX166" fmla="*/ 2564428 w 4475956"/>
                <a:gd name="connsiteY166" fmla="*/ 749505 h 1039515"/>
                <a:gd name="connsiteX167" fmla="*/ 2563283 w 4475956"/>
                <a:gd name="connsiteY167" fmla="*/ 749505 h 1039515"/>
                <a:gd name="connsiteX168" fmla="*/ 2555266 w 4475956"/>
                <a:gd name="connsiteY168" fmla="*/ 749505 h 1039515"/>
                <a:gd name="connsiteX169" fmla="*/ 2555266 w 4475956"/>
                <a:gd name="connsiteY169" fmla="*/ 748343 h 1039515"/>
                <a:gd name="connsiteX170" fmla="*/ 2555266 w 4475956"/>
                <a:gd name="connsiteY170" fmla="*/ 740206 h 1039515"/>
                <a:gd name="connsiteX171" fmla="*/ 2556411 w 4475956"/>
                <a:gd name="connsiteY171" fmla="*/ 740206 h 1039515"/>
                <a:gd name="connsiteX172" fmla="*/ 2564428 w 4475956"/>
                <a:gd name="connsiteY172" fmla="*/ 740206 h 1039515"/>
                <a:gd name="connsiteX173" fmla="*/ 2564428 w 4475956"/>
                <a:gd name="connsiteY173" fmla="*/ 739044 h 1039515"/>
                <a:gd name="connsiteX174" fmla="*/ 2564428 w 4475956"/>
                <a:gd name="connsiteY174" fmla="*/ 730908 h 1039515"/>
                <a:gd name="connsiteX175" fmla="*/ 2563283 w 4475956"/>
                <a:gd name="connsiteY175" fmla="*/ 730908 h 1039515"/>
                <a:gd name="connsiteX176" fmla="*/ 2555266 w 4475956"/>
                <a:gd name="connsiteY176" fmla="*/ 730908 h 1039515"/>
                <a:gd name="connsiteX177" fmla="*/ 2555266 w 4475956"/>
                <a:gd name="connsiteY177" fmla="*/ 729745 h 1039515"/>
                <a:gd name="connsiteX178" fmla="*/ 2555266 w 4475956"/>
                <a:gd name="connsiteY178" fmla="*/ 721609 h 1039515"/>
                <a:gd name="connsiteX179" fmla="*/ 2556411 w 4475956"/>
                <a:gd name="connsiteY179" fmla="*/ 721609 h 1039515"/>
                <a:gd name="connsiteX180" fmla="*/ 2564428 w 4475956"/>
                <a:gd name="connsiteY180" fmla="*/ 721609 h 1039515"/>
                <a:gd name="connsiteX181" fmla="*/ 2564428 w 4475956"/>
                <a:gd name="connsiteY181" fmla="*/ 720737 h 1039515"/>
                <a:gd name="connsiteX182" fmla="*/ 2564428 w 4475956"/>
                <a:gd name="connsiteY182" fmla="*/ 714635 h 1039515"/>
                <a:gd name="connsiteX183" fmla="*/ 2563283 w 4475956"/>
                <a:gd name="connsiteY183" fmla="*/ 714635 h 1039515"/>
                <a:gd name="connsiteX184" fmla="*/ 2555266 w 4475956"/>
                <a:gd name="connsiteY184" fmla="*/ 714635 h 1039515"/>
                <a:gd name="connsiteX185" fmla="*/ 2555266 w 4475956"/>
                <a:gd name="connsiteY185" fmla="*/ 713473 h 1039515"/>
                <a:gd name="connsiteX186" fmla="*/ 2555266 w 4475956"/>
                <a:gd name="connsiteY186" fmla="*/ 705336 h 1039515"/>
                <a:gd name="connsiteX187" fmla="*/ 2556411 w 4475956"/>
                <a:gd name="connsiteY187" fmla="*/ 705336 h 1039515"/>
                <a:gd name="connsiteX188" fmla="*/ 2564428 w 4475956"/>
                <a:gd name="connsiteY188" fmla="*/ 705336 h 1039515"/>
                <a:gd name="connsiteX189" fmla="*/ 2563283 w 4475956"/>
                <a:gd name="connsiteY189" fmla="*/ 703593 h 1039515"/>
                <a:gd name="connsiteX190" fmla="*/ 2555266 w 4475956"/>
                <a:gd name="connsiteY190" fmla="*/ 691389 h 1039515"/>
                <a:gd name="connsiteX191" fmla="*/ 2555266 w 4475956"/>
                <a:gd name="connsiteY191" fmla="*/ 654194 h 1039515"/>
                <a:gd name="connsiteX192" fmla="*/ 2708733 w 4475956"/>
                <a:gd name="connsiteY192" fmla="*/ 654194 h 1039515"/>
                <a:gd name="connsiteX193" fmla="*/ 2722475 w 4475956"/>
                <a:gd name="connsiteY193" fmla="*/ 675116 h 1039515"/>
                <a:gd name="connsiteX194" fmla="*/ 2722475 w 4475956"/>
                <a:gd name="connsiteY194" fmla="*/ 721609 h 1039515"/>
                <a:gd name="connsiteX195" fmla="*/ 2721330 w 4475956"/>
                <a:gd name="connsiteY195" fmla="*/ 721609 h 1039515"/>
                <a:gd name="connsiteX196" fmla="*/ 2713313 w 4475956"/>
                <a:gd name="connsiteY196" fmla="*/ 721609 h 1039515"/>
                <a:gd name="connsiteX197" fmla="*/ 2713313 w 4475956"/>
                <a:gd name="connsiteY197" fmla="*/ 722771 h 1039515"/>
                <a:gd name="connsiteX198" fmla="*/ 2713313 w 4475956"/>
                <a:gd name="connsiteY198" fmla="*/ 730908 h 1039515"/>
                <a:gd name="connsiteX199" fmla="*/ 2714459 w 4475956"/>
                <a:gd name="connsiteY199" fmla="*/ 730908 h 1039515"/>
                <a:gd name="connsiteX200" fmla="*/ 2722475 w 4475956"/>
                <a:gd name="connsiteY200" fmla="*/ 730908 h 1039515"/>
                <a:gd name="connsiteX201" fmla="*/ 2722475 w 4475956"/>
                <a:gd name="connsiteY201" fmla="*/ 732070 h 1039515"/>
                <a:gd name="connsiteX202" fmla="*/ 2722475 w 4475956"/>
                <a:gd name="connsiteY202" fmla="*/ 740206 h 1039515"/>
                <a:gd name="connsiteX203" fmla="*/ 2721330 w 4475956"/>
                <a:gd name="connsiteY203" fmla="*/ 740206 h 1039515"/>
                <a:gd name="connsiteX204" fmla="*/ 2713313 w 4475956"/>
                <a:gd name="connsiteY204" fmla="*/ 740206 h 1039515"/>
                <a:gd name="connsiteX205" fmla="*/ 2713313 w 4475956"/>
                <a:gd name="connsiteY205" fmla="*/ 741368 h 1039515"/>
                <a:gd name="connsiteX206" fmla="*/ 2713313 w 4475956"/>
                <a:gd name="connsiteY206" fmla="*/ 749505 h 1039515"/>
                <a:gd name="connsiteX207" fmla="*/ 2714459 w 4475956"/>
                <a:gd name="connsiteY207" fmla="*/ 749505 h 1039515"/>
                <a:gd name="connsiteX208" fmla="*/ 2722475 w 4475956"/>
                <a:gd name="connsiteY208" fmla="*/ 749505 h 1039515"/>
                <a:gd name="connsiteX209" fmla="*/ 2722475 w 4475956"/>
                <a:gd name="connsiteY209" fmla="*/ 750377 h 1039515"/>
                <a:gd name="connsiteX210" fmla="*/ 2722475 w 4475956"/>
                <a:gd name="connsiteY210" fmla="*/ 756479 h 1039515"/>
                <a:gd name="connsiteX211" fmla="*/ 2721330 w 4475956"/>
                <a:gd name="connsiteY211" fmla="*/ 756479 h 1039515"/>
                <a:gd name="connsiteX212" fmla="*/ 2713313 w 4475956"/>
                <a:gd name="connsiteY212" fmla="*/ 756479 h 1039515"/>
                <a:gd name="connsiteX213" fmla="*/ 2713313 w 4475956"/>
                <a:gd name="connsiteY213" fmla="*/ 757641 h 1039515"/>
                <a:gd name="connsiteX214" fmla="*/ 2713313 w 4475956"/>
                <a:gd name="connsiteY214" fmla="*/ 765777 h 1039515"/>
                <a:gd name="connsiteX215" fmla="*/ 2714459 w 4475956"/>
                <a:gd name="connsiteY215" fmla="*/ 765777 h 1039515"/>
                <a:gd name="connsiteX216" fmla="*/ 2722475 w 4475956"/>
                <a:gd name="connsiteY216" fmla="*/ 765777 h 1039515"/>
                <a:gd name="connsiteX217" fmla="*/ 2722475 w 4475956"/>
                <a:gd name="connsiteY217" fmla="*/ 766940 h 1039515"/>
                <a:gd name="connsiteX218" fmla="*/ 2722475 w 4475956"/>
                <a:gd name="connsiteY218" fmla="*/ 775076 h 1039515"/>
                <a:gd name="connsiteX219" fmla="*/ 2721330 w 4475956"/>
                <a:gd name="connsiteY219" fmla="*/ 775076 h 1039515"/>
                <a:gd name="connsiteX220" fmla="*/ 2713313 w 4475956"/>
                <a:gd name="connsiteY220" fmla="*/ 775076 h 1039515"/>
                <a:gd name="connsiteX221" fmla="*/ 2713313 w 4475956"/>
                <a:gd name="connsiteY221" fmla="*/ 776238 h 1039515"/>
                <a:gd name="connsiteX222" fmla="*/ 2713313 w 4475956"/>
                <a:gd name="connsiteY222" fmla="*/ 784375 h 1039515"/>
                <a:gd name="connsiteX223" fmla="*/ 2714459 w 4475956"/>
                <a:gd name="connsiteY223" fmla="*/ 784375 h 1039515"/>
                <a:gd name="connsiteX224" fmla="*/ 2722475 w 4475956"/>
                <a:gd name="connsiteY224" fmla="*/ 784375 h 1039515"/>
                <a:gd name="connsiteX225" fmla="*/ 2722475 w 4475956"/>
                <a:gd name="connsiteY225" fmla="*/ 785246 h 1039515"/>
                <a:gd name="connsiteX226" fmla="*/ 2722475 w 4475956"/>
                <a:gd name="connsiteY226" fmla="*/ 791348 h 1039515"/>
                <a:gd name="connsiteX227" fmla="*/ 2721330 w 4475956"/>
                <a:gd name="connsiteY227" fmla="*/ 791348 h 1039515"/>
                <a:gd name="connsiteX228" fmla="*/ 2713313 w 4475956"/>
                <a:gd name="connsiteY228" fmla="*/ 791348 h 1039515"/>
                <a:gd name="connsiteX229" fmla="*/ 2713313 w 4475956"/>
                <a:gd name="connsiteY229" fmla="*/ 792511 h 1039515"/>
                <a:gd name="connsiteX230" fmla="*/ 2713313 w 4475956"/>
                <a:gd name="connsiteY230" fmla="*/ 800647 h 1039515"/>
                <a:gd name="connsiteX231" fmla="*/ 2714459 w 4475956"/>
                <a:gd name="connsiteY231" fmla="*/ 800647 h 1039515"/>
                <a:gd name="connsiteX232" fmla="*/ 2722475 w 4475956"/>
                <a:gd name="connsiteY232" fmla="*/ 800647 h 1039515"/>
                <a:gd name="connsiteX233" fmla="*/ 2722475 w 4475956"/>
                <a:gd name="connsiteY233" fmla="*/ 801809 h 1039515"/>
                <a:gd name="connsiteX234" fmla="*/ 2722475 w 4475956"/>
                <a:gd name="connsiteY234" fmla="*/ 809946 h 1039515"/>
                <a:gd name="connsiteX235" fmla="*/ 2721330 w 4475956"/>
                <a:gd name="connsiteY235" fmla="*/ 809946 h 1039515"/>
                <a:gd name="connsiteX236" fmla="*/ 2713313 w 4475956"/>
                <a:gd name="connsiteY236" fmla="*/ 809946 h 1039515"/>
                <a:gd name="connsiteX237" fmla="*/ 2713313 w 4475956"/>
                <a:gd name="connsiteY237" fmla="*/ 810817 h 1039515"/>
                <a:gd name="connsiteX238" fmla="*/ 2713313 w 4475956"/>
                <a:gd name="connsiteY238" fmla="*/ 816920 h 1039515"/>
                <a:gd name="connsiteX239" fmla="*/ 2714459 w 4475956"/>
                <a:gd name="connsiteY239" fmla="*/ 816920 h 1039515"/>
                <a:gd name="connsiteX240" fmla="*/ 2722475 w 4475956"/>
                <a:gd name="connsiteY240" fmla="*/ 816920 h 1039515"/>
                <a:gd name="connsiteX241" fmla="*/ 2722475 w 4475956"/>
                <a:gd name="connsiteY241" fmla="*/ 818082 h 1039515"/>
                <a:gd name="connsiteX242" fmla="*/ 2722475 w 4475956"/>
                <a:gd name="connsiteY242" fmla="*/ 826218 h 1039515"/>
                <a:gd name="connsiteX243" fmla="*/ 2721330 w 4475956"/>
                <a:gd name="connsiteY243" fmla="*/ 826218 h 1039515"/>
                <a:gd name="connsiteX244" fmla="*/ 2713313 w 4475956"/>
                <a:gd name="connsiteY244" fmla="*/ 826218 h 1039515"/>
                <a:gd name="connsiteX245" fmla="*/ 2713313 w 4475956"/>
                <a:gd name="connsiteY245" fmla="*/ 827380 h 1039515"/>
                <a:gd name="connsiteX246" fmla="*/ 2713313 w 4475956"/>
                <a:gd name="connsiteY246" fmla="*/ 835517 h 1039515"/>
                <a:gd name="connsiteX247" fmla="*/ 2714459 w 4475956"/>
                <a:gd name="connsiteY247" fmla="*/ 835517 h 1039515"/>
                <a:gd name="connsiteX248" fmla="*/ 2722475 w 4475956"/>
                <a:gd name="connsiteY248" fmla="*/ 835517 h 1039515"/>
                <a:gd name="connsiteX249" fmla="*/ 2722475 w 4475956"/>
                <a:gd name="connsiteY249" fmla="*/ 836679 h 1039515"/>
                <a:gd name="connsiteX250" fmla="*/ 2722475 w 4475956"/>
                <a:gd name="connsiteY250" fmla="*/ 844815 h 1039515"/>
                <a:gd name="connsiteX251" fmla="*/ 2721330 w 4475956"/>
                <a:gd name="connsiteY251" fmla="*/ 844815 h 1039515"/>
                <a:gd name="connsiteX252" fmla="*/ 2713313 w 4475956"/>
                <a:gd name="connsiteY252" fmla="*/ 844815 h 1039515"/>
                <a:gd name="connsiteX253" fmla="*/ 2713313 w 4475956"/>
                <a:gd name="connsiteY253" fmla="*/ 845687 h 1039515"/>
                <a:gd name="connsiteX254" fmla="*/ 2713313 w 4475956"/>
                <a:gd name="connsiteY254" fmla="*/ 851789 h 1039515"/>
                <a:gd name="connsiteX255" fmla="*/ 2714459 w 4475956"/>
                <a:gd name="connsiteY255" fmla="*/ 851789 h 1039515"/>
                <a:gd name="connsiteX256" fmla="*/ 2722475 w 4475956"/>
                <a:gd name="connsiteY256" fmla="*/ 851789 h 1039515"/>
                <a:gd name="connsiteX257" fmla="*/ 2722475 w 4475956"/>
                <a:gd name="connsiteY257" fmla="*/ 852952 h 1039515"/>
                <a:gd name="connsiteX258" fmla="*/ 2722475 w 4475956"/>
                <a:gd name="connsiteY258" fmla="*/ 861088 h 1039515"/>
                <a:gd name="connsiteX259" fmla="*/ 2721330 w 4475956"/>
                <a:gd name="connsiteY259" fmla="*/ 861088 h 1039515"/>
                <a:gd name="connsiteX260" fmla="*/ 2713313 w 4475956"/>
                <a:gd name="connsiteY260" fmla="*/ 861088 h 1039515"/>
                <a:gd name="connsiteX261" fmla="*/ 2713313 w 4475956"/>
                <a:gd name="connsiteY261" fmla="*/ 862250 h 1039515"/>
                <a:gd name="connsiteX262" fmla="*/ 2713313 w 4475956"/>
                <a:gd name="connsiteY262" fmla="*/ 870387 h 1039515"/>
                <a:gd name="connsiteX263" fmla="*/ 2714459 w 4475956"/>
                <a:gd name="connsiteY263" fmla="*/ 870387 h 1039515"/>
                <a:gd name="connsiteX264" fmla="*/ 2722475 w 4475956"/>
                <a:gd name="connsiteY264" fmla="*/ 870387 h 1039515"/>
                <a:gd name="connsiteX265" fmla="*/ 2722475 w 4475956"/>
                <a:gd name="connsiteY265" fmla="*/ 871258 h 1039515"/>
                <a:gd name="connsiteX266" fmla="*/ 2722475 w 4475956"/>
                <a:gd name="connsiteY266" fmla="*/ 877360 h 1039515"/>
                <a:gd name="connsiteX267" fmla="*/ 2721330 w 4475956"/>
                <a:gd name="connsiteY267" fmla="*/ 877360 h 1039515"/>
                <a:gd name="connsiteX268" fmla="*/ 2713313 w 4475956"/>
                <a:gd name="connsiteY268" fmla="*/ 877360 h 1039515"/>
                <a:gd name="connsiteX269" fmla="*/ 2713313 w 4475956"/>
                <a:gd name="connsiteY269" fmla="*/ 878523 h 1039515"/>
                <a:gd name="connsiteX270" fmla="*/ 2713313 w 4475956"/>
                <a:gd name="connsiteY270" fmla="*/ 886659 h 1039515"/>
                <a:gd name="connsiteX271" fmla="*/ 2714459 w 4475956"/>
                <a:gd name="connsiteY271" fmla="*/ 886659 h 1039515"/>
                <a:gd name="connsiteX272" fmla="*/ 2722475 w 4475956"/>
                <a:gd name="connsiteY272" fmla="*/ 886659 h 1039515"/>
                <a:gd name="connsiteX273" fmla="*/ 2722475 w 4475956"/>
                <a:gd name="connsiteY273" fmla="*/ 887821 h 1039515"/>
                <a:gd name="connsiteX274" fmla="*/ 2722475 w 4475956"/>
                <a:gd name="connsiteY274" fmla="*/ 895958 h 1039515"/>
                <a:gd name="connsiteX275" fmla="*/ 2721330 w 4475956"/>
                <a:gd name="connsiteY275" fmla="*/ 895958 h 1039515"/>
                <a:gd name="connsiteX276" fmla="*/ 2713313 w 4475956"/>
                <a:gd name="connsiteY276" fmla="*/ 895958 h 1039515"/>
                <a:gd name="connsiteX277" fmla="*/ 2713313 w 4475956"/>
                <a:gd name="connsiteY277" fmla="*/ 897120 h 1039515"/>
                <a:gd name="connsiteX278" fmla="*/ 2713313 w 4475956"/>
                <a:gd name="connsiteY278" fmla="*/ 905256 h 1039515"/>
                <a:gd name="connsiteX279" fmla="*/ 2714459 w 4475956"/>
                <a:gd name="connsiteY279" fmla="*/ 905256 h 1039515"/>
                <a:gd name="connsiteX280" fmla="*/ 2722475 w 4475956"/>
                <a:gd name="connsiteY280" fmla="*/ 905256 h 1039515"/>
                <a:gd name="connsiteX281" fmla="*/ 2722475 w 4475956"/>
                <a:gd name="connsiteY281" fmla="*/ 906128 h 1039515"/>
                <a:gd name="connsiteX282" fmla="*/ 2722475 w 4475956"/>
                <a:gd name="connsiteY282" fmla="*/ 912230 h 1039515"/>
                <a:gd name="connsiteX283" fmla="*/ 2721330 w 4475956"/>
                <a:gd name="connsiteY283" fmla="*/ 912230 h 1039515"/>
                <a:gd name="connsiteX284" fmla="*/ 2713313 w 4475956"/>
                <a:gd name="connsiteY284" fmla="*/ 912230 h 1039515"/>
                <a:gd name="connsiteX285" fmla="*/ 2713313 w 4475956"/>
                <a:gd name="connsiteY285" fmla="*/ 913392 h 1039515"/>
                <a:gd name="connsiteX286" fmla="*/ 2713313 w 4475956"/>
                <a:gd name="connsiteY286" fmla="*/ 921529 h 1039515"/>
                <a:gd name="connsiteX287" fmla="*/ 2738509 w 4475956"/>
                <a:gd name="connsiteY287" fmla="*/ 942451 h 1039515"/>
                <a:gd name="connsiteX288" fmla="*/ 2737365 w 4475956"/>
                <a:gd name="connsiteY288" fmla="*/ 947100 h 1039515"/>
                <a:gd name="connsiteX289" fmla="*/ 2729347 w 4475956"/>
                <a:gd name="connsiteY289" fmla="*/ 947100 h 1039515"/>
                <a:gd name="connsiteX290" fmla="*/ 2729347 w 4475956"/>
                <a:gd name="connsiteY290" fmla="*/ 972671 h 1039515"/>
                <a:gd name="connsiteX291" fmla="*/ 2730493 w 4475956"/>
                <a:gd name="connsiteY291" fmla="*/ 972671 h 1039515"/>
                <a:gd name="connsiteX292" fmla="*/ 2738509 w 4475956"/>
                <a:gd name="connsiteY292" fmla="*/ 972671 h 1039515"/>
                <a:gd name="connsiteX293" fmla="*/ 2738509 w 4475956"/>
                <a:gd name="connsiteY293" fmla="*/ 971218 h 1039515"/>
                <a:gd name="connsiteX294" fmla="*/ 2738509 w 4475956"/>
                <a:gd name="connsiteY294" fmla="*/ 961048 h 1039515"/>
                <a:gd name="connsiteX295" fmla="*/ 2739655 w 4475956"/>
                <a:gd name="connsiteY295" fmla="*/ 960467 h 1039515"/>
                <a:gd name="connsiteX296" fmla="*/ 2747671 w 4475956"/>
                <a:gd name="connsiteY296" fmla="*/ 956399 h 1039515"/>
                <a:gd name="connsiteX297" fmla="*/ 2749675 w 4475956"/>
                <a:gd name="connsiteY297" fmla="*/ 956399 h 1039515"/>
                <a:gd name="connsiteX298" fmla="*/ 2763706 w 4475956"/>
                <a:gd name="connsiteY298" fmla="*/ 956399 h 1039515"/>
                <a:gd name="connsiteX299" fmla="*/ 2763706 w 4475956"/>
                <a:gd name="connsiteY299" fmla="*/ 957561 h 1039515"/>
                <a:gd name="connsiteX300" fmla="*/ 2763706 w 4475956"/>
                <a:gd name="connsiteY300" fmla="*/ 965697 h 1039515"/>
                <a:gd name="connsiteX301" fmla="*/ 2765424 w 4475956"/>
                <a:gd name="connsiteY301" fmla="*/ 965697 h 1039515"/>
                <a:gd name="connsiteX302" fmla="*/ 2777450 w 4475956"/>
                <a:gd name="connsiteY302" fmla="*/ 965697 h 1039515"/>
                <a:gd name="connsiteX303" fmla="*/ 2778594 w 4475956"/>
                <a:gd name="connsiteY303" fmla="*/ 970346 h 1039515"/>
                <a:gd name="connsiteX304" fmla="*/ 2786612 w 4475956"/>
                <a:gd name="connsiteY304" fmla="*/ 970346 h 1039515"/>
                <a:gd name="connsiteX305" fmla="*/ 2811807 w 4475956"/>
                <a:gd name="connsiteY305" fmla="*/ 1002891 h 1039515"/>
                <a:gd name="connsiteX306" fmla="*/ 2811807 w 4475956"/>
                <a:gd name="connsiteY306" fmla="*/ 1037761 h 1039515"/>
                <a:gd name="connsiteX307" fmla="*/ 2812951 w 4475956"/>
                <a:gd name="connsiteY307" fmla="*/ 1037761 h 1039515"/>
                <a:gd name="connsiteX308" fmla="*/ 2820970 w 4475956"/>
                <a:gd name="connsiteY308" fmla="*/ 1037761 h 1039515"/>
                <a:gd name="connsiteX309" fmla="*/ 2820970 w 4475956"/>
                <a:gd name="connsiteY309" fmla="*/ 1035727 h 1039515"/>
                <a:gd name="connsiteX310" fmla="*/ 2820970 w 4475956"/>
                <a:gd name="connsiteY310" fmla="*/ 1021489 h 1039515"/>
                <a:gd name="connsiteX311" fmla="*/ 2821829 w 4475956"/>
                <a:gd name="connsiteY311" fmla="*/ 1021489 h 1039515"/>
                <a:gd name="connsiteX312" fmla="*/ 2827841 w 4475956"/>
                <a:gd name="connsiteY312" fmla="*/ 1021489 h 1039515"/>
                <a:gd name="connsiteX313" fmla="*/ 2827841 w 4475956"/>
                <a:gd name="connsiteY313" fmla="*/ 1022651 h 1039515"/>
                <a:gd name="connsiteX314" fmla="*/ 2827841 w 4475956"/>
                <a:gd name="connsiteY314" fmla="*/ 1030787 h 1039515"/>
                <a:gd name="connsiteX315" fmla="*/ 2837003 w 4475956"/>
                <a:gd name="connsiteY315" fmla="*/ 981970 h 1039515"/>
                <a:gd name="connsiteX316" fmla="*/ 2875943 w 4475956"/>
                <a:gd name="connsiteY316" fmla="*/ 981970 h 1039515"/>
                <a:gd name="connsiteX317" fmla="*/ 2875943 w 4475956"/>
                <a:gd name="connsiteY317" fmla="*/ 907581 h 1039515"/>
                <a:gd name="connsiteX318" fmla="*/ 2912591 w 4475956"/>
                <a:gd name="connsiteY318" fmla="*/ 907581 h 1039515"/>
                <a:gd name="connsiteX319" fmla="*/ 2912591 w 4475956"/>
                <a:gd name="connsiteY319" fmla="*/ 906709 h 1039515"/>
                <a:gd name="connsiteX320" fmla="*/ 2912591 w 4475956"/>
                <a:gd name="connsiteY320" fmla="*/ 900607 h 1039515"/>
                <a:gd name="connsiteX321" fmla="*/ 2935497 w 4475956"/>
                <a:gd name="connsiteY321" fmla="*/ 900607 h 1039515"/>
                <a:gd name="connsiteX322" fmla="*/ 2935497 w 4475956"/>
                <a:gd name="connsiteY322" fmla="*/ 861088 h 1039515"/>
                <a:gd name="connsiteX323" fmla="*/ 2930915 w 4475956"/>
                <a:gd name="connsiteY323" fmla="*/ 859344 h 1039515"/>
                <a:gd name="connsiteX324" fmla="*/ 2930915 w 4475956"/>
                <a:gd name="connsiteY324" fmla="*/ 847140 h 1039515"/>
                <a:gd name="connsiteX325" fmla="*/ 2935497 w 4475956"/>
                <a:gd name="connsiteY325" fmla="*/ 849465 h 1039515"/>
                <a:gd name="connsiteX326" fmla="*/ 2940079 w 4475956"/>
                <a:gd name="connsiteY326" fmla="*/ 826218 h 1039515"/>
                <a:gd name="connsiteX327" fmla="*/ 2944659 w 4475956"/>
                <a:gd name="connsiteY327" fmla="*/ 849465 h 1039515"/>
                <a:gd name="connsiteX328" fmla="*/ 2947237 w 4475956"/>
                <a:gd name="connsiteY328" fmla="*/ 846268 h 1039515"/>
                <a:gd name="connsiteX329" fmla="*/ 2949241 w 4475956"/>
                <a:gd name="connsiteY329" fmla="*/ 840166 h 1039515"/>
                <a:gd name="connsiteX330" fmla="*/ 2949813 w 4475956"/>
                <a:gd name="connsiteY330" fmla="*/ 839004 h 1039515"/>
                <a:gd name="connsiteX331" fmla="*/ 2953821 w 4475956"/>
                <a:gd name="connsiteY331" fmla="*/ 830867 h 1039515"/>
                <a:gd name="connsiteX332" fmla="*/ 2954395 w 4475956"/>
                <a:gd name="connsiteY332" fmla="*/ 829705 h 1039515"/>
                <a:gd name="connsiteX333" fmla="*/ 2958403 w 4475956"/>
                <a:gd name="connsiteY333" fmla="*/ 821569 h 1039515"/>
                <a:gd name="connsiteX334" fmla="*/ 2959834 w 4475956"/>
                <a:gd name="connsiteY334" fmla="*/ 820697 h 1039515"/>
                <a:gd name="connsiteX335" fmla="*/ 2969855 w 4475956"/>
                <a:gd name="connsiteY335" fmla="*/ 814595 h 1039515"/>
                <a:gd name="connsiteX336" fmla="*/ 2971573 w 4475956"/>
                <a:gd name="connsiteY336" fmla="*/ 813433 h 1039515"/>
                <a:gd name="connsiteX337" fmla="*/ 2983599 w 4475956"/>
                <a:gd name="connsiteY337" fmla="*/ 805296 h 1039515"/>
                <a:gd name="connsiteX338" fmla="*/ 2984458 w 4475956"/>
                <a:gd name="connsiteY338" fmla="*/ 804134 h 1039515"/>
                <a:gd name="connsiteX339" fmla="*/ 2990471 w 4475956"/>
                <a:gd name="connsiteY339" fmla="*/ 795998 h 1039515"/>
                <a:gd name="connsiteX340" fmla="*/ 2991043 w 4475956"/>
                <a:gd name="connsiteY340" fmla="*/ 793964 h 1039515"/>
                <a:gd name="connsiteX341" fmla="*/ 2995052 w 4475956"/>
                <a:gd name="connsiteY341" fmla="*/ 779725 h 1039515"/>
                <a:gd name="connsiteX342" fmla="*/ 2995625 w 4475956"/>
                <a:gd name="connsiteY342" fmla="*/ 781759 h 1039515"/>
                <a:gd name="connsiteX343" fmla="*/ 2999633 w 4475956"/>
                <a:gd name="connsiteY343" fmla="*/ 795998 h 1039515"/>
                <a:gd name="connsiteX344" fmla="*/ 3000205 w 4475956"/>
                <a:gd name="connsiteY344" fmla="*/ 796869 h 1039515"/>
                <a:gd name="connsiteX345" fmla="*/ 3004214 w 4475956"/>
                <a:gd name="connsiteY345" fmla="*/ 802972 h 1039515"/>
                <a:gd name="connsiteX346" fmla="*/ 3005646 w 4475956"/>
                <a:gd name="connsiteY346" fmla="*/ 804134 h 1039515"/>
                <a:gd name="connsiteX347" fmla="*/ 3015667 w 4475956"/>
                <a:gd name="connsiteY347" fmla="*/ 812270 h 1039515"/>
                <a:gd name="connsiteX348" fmla="*/ 3016813 w 4475956"/>
                <a:gd name="connsiteY348" fmla="*/ 813433 h 1039515"/>
                <a:gd name="connsiteX349" fmla="*/ 3024828 w 4475956"/>
                <a:gd name="connsiteY349" fmla="*/ 821569 h 1039515"/>
                <a:gd name="connsiteX350" fmla="*/ 3025975 w 4475956"/>
                <a:gd name="connsiteY350" fmla="*/ 822731 h 1039515"/>
                <a:gd name="connsiteX351" fmla="*/ 3033991 w 4475956"/>
                <a:gd name="connsiteY351" fmla="*/ 830867 h 1039515"/>
                <a:gd name="connsiteX352" fmla="*/ 3034278 w 4475956"/>
                <a:gd name="connsiteY352" fmla="*/ 832030 h 1039515"/>
                <a:gd name="connsiteX353" fmla="*/ 3036281 w 4475956"/>
                <a:gd name="connsiteY353" fmla="*/ 840166 h 1039515"/>
                <a:gd name="connsiteX354" fmla="*/ 3036567 w 4475956"/>
                <a:gd name="connsiteY354" fmla="*/ 841328 h 1039515"/>
                <a:gd name="connsiteX355" fmla="*/ 3038572 w 4475956"/>
                <a:gd name="connsiteY355" fmla="*/ 849465 h 1039515"/>
                <a:gd name="connsiteX356" fmla="*/ 3045443 w 4475956"/>
                <a:gd name="connsiteY356" fmla="*/ 826218 h 1039515"/>
                <a:gd name="connsiteX357" fmla="*/ 3050025 w 4475956"/>
                <a:gd name="connsiteY357" fmla="*/ 849465 h 1039515"/>
                <a:gd name="connsiteX358" fmla="*/ 3054605 w 4475956"/>
                <a:gd name="connsiteY358" fmla="*/ 851208 h 1039515"/>
                <a:gd name="connsiteX359" fmla="*/ 3054605 w 4475956"/>
                <a:gd name="connsiteY359" fmla="*/ 863413 h 1039515"/>
                <a:gd name="connsiteX360" fmla="*/ 3050025 w 4475956"/>
                <a:gd name="connsiteY360" fmla="*/ 895958 h 1039515"/>
                <a:gd name="connsiteX361" fmla="*/ 3051171 w 4475956"/>
                <a:gd name="connsiteY361" fmla="*/ 895958 h 1039515"/>
                <a:gd name="connsiteX362" fmla="*/ 3059187 w 4475956"/>
                <a:gd name="connsiteY362" fmla="*/ 895958 h 1039515"/>
                <a:gd name="connsiteX363" fmla="*/ 3060047 w 4475956"/>
                <a:gd name="connsiteY363" fmla="*/ 900607 h 1039515"/>
                <a:gd name="connsiteX364" fmla="*/ 3066059 w 4475956"/>
                <a:gd name="connsiteY364" fmla="*/ 900607 h 1039515"/>
                <a:gd name="connsiteX365" fmla="*/ 3066059 w 4475956"/>
                <a:gd name="connsiteY365" fmla="*/ 899445 h 1039515"/>
                <a:gd name="connsiteX366" fmla="*/ 3066059 w 4475956"/>
                <a:gd name="connsiteY366" fmla="*/ 891308 h 1039515"/>
                <a:gd name="connsiteX367" fmla="*/ 3068349 w 4475956"/>
                <a:gd name="connsiteY367" fmla="*/ 891308 h 1039515"/>
                <a:gd name="connsiteX368" fmla="*/ 3084383 w 4475956"/>
                <a:gd name="connsiteY368" fmla="*/ 891308 h 1039515"/>
                <a:gd name="connsiteX369" fmla="*/ 3084383 w 4475956"/>
                <a:gd name="connsiteY369" fmla="*/ 889274 h 1039515"/>
                <a:gd name="connsiteX370" fmla="*/ 3084383 w 4475956"/>
                <a:gd name="connsiteY370" fmla="*/ 875036 h 1039515"/>
                <a:gd name="connsiteX371" fmla="*/ 3123323 w 4475956"/>
                <a:gd name="connsiteY371" fmla="*/ 875036 h 1039515"/>
                <a:gd name="connsiteX372" fmla="*/ 3123323 w 4475956"/>
                <a:gd name="connsiteY372" fmla="*/ 876489 h 1039515"/>
                <a:gd name="connsiteX373" fmla="*/ 3123323 w 4475956"/>
                <a:gd name="connsiteY373" fmla="*/ 886659 h 1039515"/>
                <a:gd name="connsiteX374" fmla="*/ 3143937 w 4475956"/>
                <a:gd name="connsiteY374" fmla="*/ 886659 h 1039515"/>
                <a:gd name="connsiteX375" fmla="*/ 3143937 w 4475956"/>
                <a:gd name="connsiteY375" fmla="*/ 888984 h 1039515"/>
                <a:gd name="connsiteX376" fmla="*/ 3143937 w 4475956"/>
                <a:gd name="connsiteY376" fmla="*/ 905256 h 1039515"/>
                <a:gd name="connsiteX377" fmla="*/ 3139357 w 4475956"/>
                <a:gd name="connsiteY377" fmla="*/ 906128 h 1039515"/>
                <a:gd name="connsiteX378" fmla="*/ 3139357 w 4475956"/>
                <a:gd name="connsiteY378" fmla="*/ 912230 h 1039515"/>
                <a:gd name="connsiteX379" fmla="*/ 3143937 w 4475956"/>
                <a:gd name="connsiteY379" fmla="*/ 913974 h 1039515"/>
                <a:gd name="connsiteX380" fmla="*/ 3143937 w 4475956"/>
                <a:gd name="connsiteY380" fmla="*/ 926178 h 1039515"/>
                <a:gd name="connsiteX381" fmla="*/ 3139357 w 4475956"/>
                <a:gd name="connsiteY381" fmla="*/ 930827 h 1039515"/>
                <a:gd name="connsiteX382" fmla="*/ 3139357 w 4475956"/>
                <a:gd name="connsiteY382" fmla="*/ 986619 h 1039515"/>
                <a:gd name="connsiteX383" fmla="*/ 3141360 w 4475956"/>
                <a:gd name="connsiteY383" fmla="*/ 986619 h 1039515"/>
                <a:gd name="connsiteX384" fmla="*/ 3155391 w 4475956"/>
                <a:gd name="connsiteY384" fmla="*/ 986619 h 1039515"/>
                <a:gd name="connsiteX385" fmla="*/ 3157107 w 4475956"/>
                <a:gd name="connsiteY385" fmla="*/ 991268 h 1039515"/>
                <a:gd name="connsiteX386" fmla="*/ 3169135 w 4475956"/>
                <a:gd name="connsiteY386" fmla="*/ 991268 h 1039515"/>
                <a:gd name="connsiteX387" fmla="*/ 3169135 w 4475956"/>
                <a:gd name="connsiteY387" fmla="*/ 993302 h 1039515"/>
                <a:gd name="connsiteX388" fmla="*/ 3169135 w 4475956"/>
                <a:gd name="connsiteY388" fmla="*/ 1007541 h 1039515"/>
                <a:gd name="connsiteX389" fmla="*/ 3170853 w 4475956"/>
                <a:gd name="connsiteY389" fmla="*/ 1007541 h 1039515"/>
                <a:gd name="connsiteX390" fmla="*/ 3182877 w 4475956"/>
                <a:gd name="connsiteY390" fmla="*/ 1007541 h 1039515"/>
                <a:gd name="connsiteX391" fmla="*/ 3182877 w 4475956"/>
                <a:gd name="connsiteY391" fmla="*/ 1005507 h 1039515"/>
                <a:gd name="connsiteX392" fmla="*/ 3182877 w 4475956"/>
                <a:gd name="connsiteY392" fmla="*/ 991268 h 1039515"/>
                <a:gd name="connsiteX393" fmla="*/ 3184880 w 4475956"/>
                <a:gd name="connsiteY393" fmla="*/ 990106 h 1039515"/>
                <a:gd name="connsiteX394" fmla="*/ 3198911 w 4475956"/>
                <a:gd name="connsiteY394" fmla="*/ 981970 h 1039515"/>
                <a:gd name="connsiteX395" fmla="*/ 3198911 w 4475956"/>
                <a:gd name="connsiteY395" fmla="*/ 961048 h 1039515"/>
                <a:gd name="connsiteX396" fmla="*/ 3194330 w 4475956"/>
                <a:gd name="connsiteY396" fmla="*/ 937801 h 1039515"/>
                <a:gd name="connsiteX397" fmla="*/ 3195474 w 4475956"/>
                <a:gd name="connsiteY397" fmla="*/ 937801 h 1039515"/>
                <a:gd name="connsiteX398" fmla="*/ 3203492 w 4475956"/>
                <a:gd name="connsiteY398" fmla="*/ 937801 h 1039515"/>
                <a:gd name="connsiteX399" fmla="*/ 3224107 w 4475956"/>
                <a:gd name="connsiteY399" fmla="*/ 935477 h 1039515"/>
                <a:gd name="connsiteX400" fmla="*/ 3224107 w 4475956"/>
                <a:gd name="connsiteY400" fmla="*/ 934314 h 1039515"/>
                <a:gd name="connsiteX401" fmla="*/ 3224107 w 4475956"/>
                <a:gd name="connsiteY401" fmla="*/ 926178 h 1039515"/>
                <a:gd name="connsiteX402" fmla="*/ 3225825 w 4475956"/>
                <a:gd name="connsiteY402" fmla="*/ 926178 h 1039515"/>
                <a:gd name="connsiteX403" fmla="*/ 3237850 w 4475956"/>
                <a:gd name="connsiteY403" fmla="*/ 926178 h 1039515"/>
                <a:gd name="connsiteX404" fmla="*/ 3237850 w 4475956"/>
                <a:gd name="connsiteY404" fmla="*/ 809946 h 1039515"/>
                <a:gd name="connsiteX405" fmla="*/ 3238995 w 4475956"/>
                <a:gd name="connsiteY405" fmla="*/ 809946 h 1039515"/>
                <a:gd name="connsiteX406" fmla="*/ 3247012 w 4475956"/>
                <a:gd name="connsiteY406" fmla="*/ 809946 h 1039515"/>
                <a:gd name="connsiteX407" fmla="*/ 3247012 w 4475956"/>
                <a:gd name="connsiteY407" fmla="*/ 807621 h 1039515"/>
                <a:gd name="connsiteX408" fmla="*/ 3247012 w 4475956"/>
                <a:gd name="connsiteY408" fmla="*/ 791348 h 1039515"/>
                <a:gd name="connsiteX409" fmla="*/ 3249303 w 4475956"/>
                <a:gd name="connsiteY409" fmla="*/ 744855 h 1039515"/>
                <a:gd name="connsiteX410" fmla="*/ 3250449 w 4475956"/>
                <a:gd name="connsiteY410" fmla="*/ 744855 h 1039515"/>
                <a:gd name="connsiteX411" fmla="*/ 3258465 w 4475956"/>
                <a:gd name="connsiteY411" fmla="*/ 744855 h 1039515"/>
                <a:gd name="connsiteX412" fmla="*/ 3258465 w 4475956"/>
                <a:gd name="connsiteY412" fmla="*/ 746018 h 1039515"/>
                <a:gd name="connsiteX413" fmla="*/ 3258465 w 4475956"/>
                <a:gd name="connsiteY413" fmla="*/ 754154 h 1039515"/>
                <a:gd name="connsiteX414" fmla="*/ 3263045 w 4475956"/>
                <a:gd name="connsiteY414" fmla="*/ 751829 h 1039515"/>
                <a:gd name="connsiteX415" fmla="*/ 3263045 w 4475956"/>
                <a:gd name="connsiteY415" fmla="*/ 735557 h 1039515"/>
                <a:gd name="connsiteX416" fmla="*/ 3264477 w 4475956"/>
                <a:gd name="connsiteY416" fmla="*/ 734976 h 1039515"/>
                <a:gd name="connsiteX417" fmla="*/ 3274499 w 4475956"/>
                <a:gd name="connsiteY417" fmla="*/ 730908 h 1039515"/>
                <a:gd name="connsiteX418" fmla="*/ 3275644 w 4475956"/>
                <a:gd name="connsiteY418" fmla="*/ 731489 h 1039515"/>
                <a:gd name="connsiteX419" fmla="*/ 3283661 w 4475956"/>
                <a:gd name="connsiteY419" fmla="*/ 735557 h 1039515"/>
                <a:gd name="connsiteX420" fmla="*/ 3285379 w 4475956"/>
                <a:gd name="connsiteY420" fmla="*/ 735557 h 1039515"/>
                <a:gd name="connsiteX421" fmla="*/ 3297405 w 4475956"/>
                <a:gd name="connsiteY421" fmla="*/ 735557 h 1039515"/>
                <a:gd name="connsiteX422" fmla="*/ 3297405 w 4475956"/>
                <a:gd name="connsiteY422" fmla="*/ 705336 h 1039515"/>
                <a:gd name="connsiteX423" fmla="*/ 3298550 w 4475956"/>
                <a:gd name="connsiteY423" fmla="*/ 705336 h 1039515"/>
                <a:gd name="connsiteX424" fmla="*/ 3306565 w 4475956"/>
                <a:gd name="connsiteY424" fmla="*/ 705336 h 1039515"/>
                <a:gd name="connsiteX425" fmla="*/ 3307997 w 4475956"/>
                <a:gd name="connsiteY425" fmla="*/ 709986 h 1039515"/>
                <a:gd name="connsiteX426" fmla="*/ 3318019 w 4475956"/>
                <a:gd name="connsiteY426" fmla="*/ 709986 h 1039515"/>
                <a:gd name="connsiteX427" fmla="*/ 3319165 w 4475956"/>
                <a:gd name="connsiteY427" fmla="*/ 705336 h 1039515"/>
                <a:gd name="connsiteX428" fmla="*/ 3327182 w 4475956"/>
                <a:gd name="connsiteY428" fmla="*/ 705336 h 1039515"/>
                <a:gd name="connsiteX429" fmla="*/ 3327182 w 4475956"/>
                <a:gd name="connsiteY429" fmla="*/ 740206 h 1039515"/>
                <a:gd name="connsiteX430" fmla="*/ 3328613 w 4475956"/>
                <a:gd name="connsiteY430" fmla="*/ 741368 h 1039515"/>
                <a:gd name="connsiteX431" fmla="*/ 3338635 w 4475956"/>
                <a:gd name="connsiteY431" fmla="*/ 749505 h 1039515"/>
                <a:gd name="connsiteX432" fmla="*/ 3361539 w 4475956"/>
                <a:gd name="connsiteY432" fmla="*/ 756479 h 1039515"/>
                <a:gd name="connsiteX433" fmla="*/ 3361539 w 4475956"/>
                <a:gd name="connsiteY433" fmla="*/ 755026 h 1039515"/>
                <a:gd name="connsiteX434" fmla="*/ 3361539 w 4475956"/>
                <a:gd name="connsiteY434" fmla="*/ 744855 h 1039515"/>
                <a:gd name="connsiteX435" fmla="*/ 3391317 w 4475956"/>
                <a:gd name="connsiteY435" fmla="*/ 735557 h 1039515"/>
                <a:gd name="connsiteX436" fmla="*/ 3391317 w 4475956"/>
                <a:gd name="connsiteY436" fmla="*/ 734395 h 1039515"/>
                <a:gd name="connsiteX437" fmla="*/ 3391317 w 4475956"/>
                <a:gd name="connsiteY437" fmla="*/ 726258 h 1039515"/>
                <a:gd name="connsiteX438" fmla="*/ 3392176 w 4475956"/>
                <a:gd name="connsiteY438" fmla="*/ 726258 h 1039515"/>
                <a:gd name="connsiteX439" fmla="*/ 3398189 w 4475956"/>
                <a:gd name="connsiteY439" fmla="*/ 726258 h 1039515"/>
                <a:gd name="connsiteX440" fmla="*/ 3398189 w 4475956"/>
                <a:gd name="connsiteY440" fmla="*/ 725387 h 1039515"/>
                <a:gd name="connsiteX441" fmla="*/ 3398189 w 4475956"/>
                <a:gd name="connsiteY441" fmla="*/ 719284 h 1039515"/>
                <a:gd name="connsiteX442" fmla="*/ 3400479 w 4475956"/>
                <a:gd name="connsiteY442" fmla="*/ 719284 h 1039515"/>
                <a:gd name="connsiteX443" fmla="*/ 3416513 w 4475956"/>
                <a:gd name="connsiteY443" fmla="*/ 719284 h 1039515"/>
                <a:gd name="connsiteX444" fmla="*/ 3416513 w 4475956"/>
                <a:gd name="connsiteY444" fmla="*/ 720156 h 1039515"/>
                <a:gd name="connsiteX445" fmla="*/ 3416513 w 4475956"/>
                <a:gd name="connsiteY445" fmla="*/ 726258 h 1039515"/>
                <a:gd name="connsiteX446" fmla="*/ 3418231 w 4475956"/>
                <a:gd name="connsiteY446" fmla="*/ 726258 h 1039515"/>
                <a:gd name="connsiteX447" fmla="*/ 3430257 w 4475956"/>
                <a:gd name="connsiteY447" fmla="*/ 726258 h 1039515"/>
                <a:gd name="connsiteX448" fmla="*/ 3430257 w 4475956"/>
                <a:gd name="connsiteY448" fmla="*/ 728002 h 1039515"/>
                <a:gd name="connsiteX449" fmla="*/ 3430257 w 4475956"/>
                <a:gd name="connsiteY449" fmla="*/ 740206 h 1039515"/>
                <a:gd name="connsiteX450" fmla="*/ 3455452 w 4475956"/>
                <a:gd name="connsiteY450" fmla="*/ 740206 h 1039515"/>
                <a:gd name="connsiteX451" fmla="*/ 3455452 w 4475956"/>
                <a:gd name="connsiteY451" fmla="*/ 739044 h 1039515"/>
                <a:gd name="connsiteX452" fmla="*/ 3455452 w 4475956"/>
                <a:gd name="connsiteY452" fmla="*/ 730908 h 1039515"/>
                <a:gd name="connsiteX453" fmla="*/ 3456884 w 4475956"/>
                <a:gd name="connsiteY453" fmla="*/ 730908 h 1039515"/>
                <a:gd name="connsiteX454" fmla="*/ 3466905 w 4475956"/>
                <a:gd name="connsiteY454" fmla="*/ 730908 h 1039515"/>
                <a:gd name="connsiteX455" fmla="*/ 3466905 w 4475956"/>
                <a:gd name="connsiteY455" fmla="*/ 729745 h 1039515"/>
                <a:gd name="connsiteX456" fmla="*/ 3466905 w 4475956"/>
                <a:gd name="connsiteY456" fmla="*/ 721609 h 1039515"/>
                <a:gd name="connsiteX457" fmla="*/ 3468623 w 4475956"/>
                <a:gd name="connsiteY457" fmla="*/ 721609 h 1039515"/>
                <a:gd name="connsiteX458" fmla="*/ 3480647 w 4475956"/>
                <a:gd name="connsiteY458" fmla="*/ 721609 h 1039515"/>
                <a:gd name="connsiteX459" fmla="*/ 3480647 w 4475956"/>
                <a:gd name="connsiteY459" fmla="*/ 722771 h 1039515"/>
                <a:gd name="connsiteX460" fmla="*/ 3480647 w 4475956"/>
                <a:gd name="connsiteY460" fmla="*/ 730908 h 1039515"/>
                <a:gd name="connsiteX461" fmla="*/ 3485229 w 4475956"/>
                <a:gd name="connsiteY461" fmla="*/ 675116 h 1039515"/>
                <a:gd name="connsiteX462" fmla="*/ 3588304 w 4475956"/>
                <a:gd name="connsiteY462" fmla="*/ 675116 h 1039515"/>
                <a:gd name="connsiteX463" fmla="*/ 3588304 w 4475956"/>
                <a:gd name="connsiteY463" fmla="*/ 749505 h 1039515"/>
                <a:gd name="connsiteX464" fmla="*/ 3590595 w 4475956"/>
                <a:gd name="connsiteY464" fmla="*/ 749505 h 1039515"/>
                <a:gd name="connsiteX465" fmla="*/ 3606629 w 4475956"/>
                <a:gd name="connsiteY465" fmla="*/ 749505 h 1039515"/>
                <a:gd name="connsiteX466" fmla="*/ 3606629 w 4475956"/>
                <a:gd name="connsiteY466" fmla="*/ 665817 h 1039515"/>
                <a:gd name="connsiteX467" fmla="*/ 3629535 w 4475956"/>
                <a:gd name="connsiteY467" fmla="*/ 654194 h 1039515"/>
                <a:gd name="connsiteX468" fmla="*/ 3659311 w 4475956"/>
                <a:gd name="connsiteY468" fmla="*/ 654194 h 1039515"/>
                <a:gd name="connsiteX469" fmla="*/ 3661316 w 4475956"/>
                <a:gd name="connsiteY469" fmla="*/ 652451 h 1039515"/>
                <a:gd name="connsiteX470" fmla="*/ 3675345 w 4475956"/>
                <a:gd name="connsiteY470" fmla="*/ 640246 h 1039515"/>
                <a:gd name="connsiteX471" fmla="*/ 3714285 w 4475956"/>
                <a:gd name="connsiteY471" fmla="*/ 640246 h 1039515"/>
                <a:gd name="connsiteX472" fmla="*/ 3714285 w 4475956"/>
                <a:gd name="connsiteY472" fmla="*/ 641990 h 1039515"/>
                <a:gd name="connsiteX473" fmla="*/ 3714285 w 4475956"/>
                <a:gd name="connsiteY473" fmla="*/ 654194 h 1039515"/>
                <a:gd name="connsiteX474" fmla="*/ 3753224 w 4475956"/>
                <a:gd name="connsiteY474" fmla="*/ 654194 h 1039515"/>
                <a:gd name="connsiteX475" fmla="*/ 3753224 w 4475956"/>
                <a:gd name="connsiteY475" fmla="*/ 744855 h 1039515"/>
                <a:gd name="connsiteX476" fmla="*/ 3754656 w 4475956"/>
                <a:gd name="connsiteY476" fmla="*/ 744855 h 1039515"/>
                <a:gd name="connsiteX477" fmla="*/ 3764677 w 4475956"/>
                <a:gd name="connsiteY477" fmla="*/ 744855 h 1039515"/>
                <a:gd name="connsiteX478" fmla="*/ 3764677 w 4475956"/>
                <a:gd name="connsiteY478" fmla="*/ 877360 h 1039515"/>
                <a:gd name="connsiteX479" fmla="*/ 3766967 w 4475956"/>
                <a:gd name="connsiteY479" fmla="*/ 877360 h 1039515"/>
                <a:gd name="connsiteX480" fmla="*/ 3783001 w 4475956"/>
                <a:gd name="connsiteY480" fmla="*/ 877360 h 1039515"/>
                <a:gd name="connsiteX481" fmla="*/ 3783001 w 4475956"/>
                <a:gd name="connsiteY481" fmla="*/ 791348 h 1039515"/>
                <a:gd name="connsiteX482" fmla="*/ 3783861 w 4475956"/>
                <a:gd name="connsiteY482" fmla="*/ 790767 h 1039515"/>
                <a:gd name="connsiteX483" fmla="*/ 3789873 w 4475956"/>
                <a:gd name="connsiteY483" fmla="*/ 786699 h 1039515"/>
                <a:gd name="connsiteX484" fmla="*/ 3794455 w 4475956"/>
                <a:gd name="connsiteY484" fmla="*/ 787861 h 1039515"/>
                <a:gd name="connsiteX485" fmla="*/ 3794455 w 4475956"/>
                <a:gd name="connsiteY485" fmla="*/ 795998 h 1039515"/>
                <a:gd name="connsiteX486" fmla="*/ 3796744 w 4475956"/>
                <a:gd name="connsiteY486" fmla="*/ 794835 h 1039515"/>
                <a:gd name="connsiteX487" fmla="*/ 3812779 w 4475956"/>
                <a:gd name="connsiteY487" fmla="*/ 786699 h 1039515"/>
                <a:gd name="connsiteX488" fmla="*/ 3814783 w 4475956"/>
                <a:gd name="connsiteY488" fmla="*/ 786699 h 1039515"/>
                <a:gd name="connsiteX489" fmla="*/ 3828812 w 4475956"/>
                <a:gd name="connsiteY489" fmla="*/ 786699 h 1039515"/>
                <a:gd name="connsiteX490" fmla="*/ 3828812 w 4475956"/>
                <a:gd name="connsiteY490" fmla="*/ 944775 h 1039515"/>
                <a:gd name="connsiteX491" fmla="*/ 3860881 w 4475956"/>
                <a:gd name="connsiteY491" fmla="*/ 949425 h 1039515"/>
                <a:gd name="connsiteX492" fmla="*/ 3860881 w 4475956"/>
                <a:gd name="connsiteY492" fmla="*/ 942451 h 1039515"/>
                <a:gd name="connsiteX493" fmla="*/ 3895238 w 4475956"/>
                <a:gd name="connsiteY493" fmla="*/ 942451 h 1039515"/>
                <a:gd name="connsiteX494" fmla="*/ 3895238 w 4475956"/>
                <a:gd name="connsiteY494" fmla="*/ 912230 h 1039515"/>
                <a:gd name="connsiteX495" fmla="*/ 3904401 w 4475956"/>
                <a:gd name="connsiteY495" fmla="*/ 912230 h 1039515"/>
                <a:gd name="connsiteX496" fmla="*/ 3904401 w 4475956"/>
                <a:gd name="connsiteY496" fmla="*/ 872711 h 1039515"/>
                <a:gd name="connsiteX497" fmla="*/ 3911273 w 4475956"/>
                <a:gd name="connsiteY497" fmla="*/ 872711 h 1039515"/>
                <a:gd name="connsiteX498" fmla="*/ 3911273 w 4475956"/>
                <a:gd name="connsiteY498" fmla="*/ 833192 h 1039515"/>
                <a:gd name="connsiteX499" fmla="*/ 3927307 w 4475956"/>
                <a:gd name="connsiteY499" fmla="*/ 833192 h 1039515"/>
                <a:gd name="connsiteX500" fmla="*/ 3977697 w 4475956"/>
                <a:gd name="connsiteY500" fmla="*/ 812270 h 1039515"/>
                <a:gd name="connsiteX501" fmla="*/ 3979989 w 4475956"/>
                <a:gd name="connsiteY501" fmla="*/ 791348 h 1039515"/>
                <a:gd name="connsiteX502" fmla="*/ 3984570 w 4475956"/>
                <a:gd name="connsiteY502" fmla="*/ 812270 h 1039515"/>
                <a:gd name="connsiteX503" fmla="*/ 4037253 w 4475956"/>
                <a:gd name="connsiteY503" fmla="*/ 840166 h 1039515"/>
                <a:gd name="connsiteX504" fmla="*/ 4037253 w 4475956"/>
                <a:gd name="connsiteY504" fmla="*/ 835517 h 1039515"/>
                <a:gd name="connsiteX505" fmla="*/ 4050996 w 4475956"/>
                <a:gd name="connsiteY505" fmla="*/ 835517 h 1039515"/>
                <a:gd name="connsiteX506" fmla="*/ 4050996 w 4475956"/>
                <a:gd name="connsiteY506" fmla="*/ 872711 h 1039515"/>
                <a:gd name="connsiteX507" fmla="*/ 4057867 w 4475956"/>
                <a:gd name="connsiteY507" fmla="*/ 872711 h 1039515"/>
                <a:gd name="connsiteX508" fmla="*/ 4057867 w 4475956"/>
                <a:gd name="connsiteY508" fmla="*/ 916879 h 1039515"/>
                <a:gd name="connsiteX509" fmla="*/ 4064740 w 4475956"/>
                <a:gd name="connsiteY509" fmla="*/ 916879 h 1039515"/>
                <a:gd name="connsiteX510" fmla="*/ 4064740 w 4475956"/>
                <a:gd name="connsiteY510" fmla="*/ 937801 h 1039515"/>
                <a:gd name="connsiteX511" fmla="*/ 4078483 w 4475956"/>
                <a:gd name="connsiteY511" fmla="*/ 937801 h 1039515"/>
                <a:gd name="connsiteX512" fmla="*/ 4078483 w 4475956"/>
                <a:gd name="connsiteY512" fmla="*/ 970346 h 1039515"/>
                <a:gd name="connsiteX513" fmla="*/ 4165523 w 4475956"/>
                <a:gd name="connsiteY513" fmla="*/ 963372 h 1039515"/>
                <a:gd name="connsiteX514" fmla="*/ 4165523 w 4475956"/>
                <a:gd name="connsiteY514" fmla="*/ 930827 h 1039515"/>
                <a:gd name="connsiteX515" fmla="*/ 4211335 w 4475956"/>
                <a:gd name="connsiteY515" fmla="*/ 930827 h 1039515"/>
                <a:gd name="connsiteX516" fmla="*/ 4211335 w 4475956"/>
                <a:gd name="connsiteY516" fmla="*/ 912230 h 1039515"/>
                <a:gd name="connsiteX517" fmla="*/ 4307538 w 4475956"/>
                <a:gd name="connsiteY517" fmla="*/ 912230 h 1039515"/>
                <a:gd name="connsiteX518" fmla="*/ 4307538 w 4475956"/>
                <a:gd name="connsiteY518" fmla="*/ 923853 h 1039515"/>
                <a:gd name="connsiteX519" fmla="*/ 4369382 w 4475956"/>
                <a:gd name="connsiteY519" fmla="*/ 923853 h 1039515"/>
                <a:gd name="connsiteX520" fmla="*/ 4369382 w 4475956"/>
                <a:gd name="connsiteY520" fmla="*/ 930827 h 1039515"/>
                <a:gd name="connsiteX521" fmla="*/ 4387707 w 4475956"/>
                <a:gd name="connsiteY521" fmla="*/ 930827 h 1039515"/>
                <a:gd name="connsiteX522" fmla="*/ 4387707 w 4475956"/>
                <a:gd name="connsiteY522" fmla="*/ 937801 h 1039515"/>
                <a:gd name="connsiteX523" fmla="*/ 4403740 w 4475956"/>
                <a:gd name="connsiteY523" fmla="*/ 937801 h 1039515"/>
                <a:gd name="connsiteX524" fmla="*/ 4403740 w 4475956"/>
                <a:gd name="connsiteY524" fmla="*/ 917794 h 1039515"/>
                <a:gd name="connsiteX525" fmla="*/ 4475956 w 4475956"/>
                <a:gd name="connsiteY525" fmla="*/ 1039515 h 1039515"/>
                <a:gd name="connsiteX526" fmla="*/ 0 w 4475956"/>
                <a:gd name="connsiteY526" fmla="*/ 1039515 h 1039515"/>
                <a:gd name="connsiteX527" fmla="*/ 0 w 4475956"/>
                <a:gd name="connsiteY527" fmla="*/ 685283 h 1039515"/>
                <a:gd name="connsiteX528" fmla="*/ 9900 w 4475956"/>
                <a:gd name="connsiteY528" fmla="*/ 685283 h 1039515"/>
                <a:gd name="connsiteX529" fmla="*/ 9900 w 4475956"/>
                <a:gd name="connsiteY529" fmla="*/ 661504 h 1039515"/>
                <a:gd name="connsiteX530" fmla="*/ 10941 w 4475956"/>
                <a:gd name="connsiteY530" fmla="*/ 661504 h 1039515"/>
                <a:gd name="connsiteX531" fmla="*/ 18230 w 4475956"/>
                <a:gd name="connsiteY531" fmla="*/ 661504 h 1039515"/>
                <a:gd name="connsiteX532" fmla="*/ 18230 w 4475956"/>
                <a:gd name="connsiteY532" fmla="*/ 629077 h 1039515"/>
                <a:gd name="connsiteX533" fmla="*/ 19272 w 4475956"/>
                <a:gd name="connsiteY533" fmla="*/ 629077 h 1039515"/>
                <a:gd name="connsiteX534" fmla="*/ 26562 w 4475956"/>
                <a:gd name="connsiteY534" fmla="*/ 629077 h 1039515"/>
                <a:gd name="connsiteX535" fmla="*/ 26562 w 4475956"/>
                <a:gd name="connsiteY535" fmla="*/ 627186 h 1039515"/>
                <a:gd name="connsiteX536" fmla="*/ 26562 w 4475956"/>
                <a:gd name="connsiteY536" fmla="*/ 613945 h 1039515"/>
                <a:gd name="connsiteX537" fmla="*/ 25259 w 4475956"/>
                <a:gd name="connsiteY537" fmla="*/ 612323 h 1039515"/>
                <a:gd name="connsiteX538" fmla="*/ 30726 w 4475956"/>
                <a:gd name="connsiteY538" fmla="*/ 600974 h 1039515"/>
                <a:gd name="connsiteX539" fmla="*/ 39057 w 4475956"/>
                <a:gd name="connsiteY539" fmla="*/ 629077 h 1039515"/>
                <a:gd name="connsiteX540" fmla="*/ 39838 w 4475956"/>
                <a:gd name="connsiteY540" fmla="*/ 629077 h 1039515"/>
                <a:gd name="connsiteX541" fmla="*/ 45305 w 4475956"/>
                <a:gd name="connsiteY541" fmla="*/ 629077 h 1039515"/>
                <a:gd name="connsiteX542" fmla="*/ 45305 w 4475956"/>
                <a:gd name="connsiteY542" fmla="*/ 523150 h 1039515"/>
                <a:gd name="connsiteX543" fmla="*/ 46867 w 4475956"/>
                <a:gd name="connsiteY543" fmla="*/ 523150 h 1039515"/>
                <a:gd name="connsiteX544" fmla="*/ 57801 w 4475956"/>
                <a:gd name="connsiteY544" fmla="*/ 523150 h 1039515"/>
                <a:gd name="connsiteX545" fmla="*/ 57801 w 4475956"/>
                <a:gd name="connsiteY545" fmla="*/ 475591 h 1039515"/>
                <a:gd name="connsiteX546" fmla="*/ 84875 w 4475956"/>
                <a:gd name="connsiteY546" fmla="*/ 475591 h 1039515"/>
                <a:gd name="connsiteX547" fmla="*/ 84875 w 4475956"/>
                <a:gd name="connsiteY547" fmla="*/ 453973 h 1039515"/>
                <a:gd name="connsiteX548" fmla="*/ 120280 w 4475956"/>
                <a:gd name="connsiteY548" fmla="*/ 453973 h 1039515"/>
                <a:gd name="connsiteX549" fmla="*/ 120280 w 4475956"/>
                <a:gd name="connsiteY549" fmla="*/ 456405 h 1039515"/>
                <a:gd name="connsiteX550" fmla="*/ 120280 w 4475956"/>
                <a:gd name="connsiteY550" fmla="*/ 473429 h 1039515"/>
                <a:gd name="connsiteX551" fmla="*/ 122623 w 4475956"/>
                <a:gd name="connsiteY551" fmla="*/ 473429 h 1039515"/>
                <a:gd name="connsiteX552" fmla="*/ 139024 w 4475956"/>
                <a:gd name="connsiteY552" fmla="*/ 473429 h 1039515"/>
                <a:gd name="connsiteX553" fmla="*/ 139024 w 4475956"/>
                <a:gd name="connsiteY553" fmla="*/ 520988 h 1039515"/>
                <a:gd name="connsiteX554" fmla="*/ 140065 w 4475956"/>
                <a:gd name="connsiteY554" fmla="*/ 520988 h 1039515"/>
                <a:gd name="connsiteX555" fmla="*/ 147355 w 4475956"/>
                <a:gd name="connsiteY555" fmla="*/ 520988 h 1039515"/>
                <a:gd name="connsiteX556" fmla="*/ 161933 w 4475956"/>
                <a:gd name="connsiteY556" fmla="*/ 525312 h 1039515"/>
                <a:gd name="connsiteX557" fmla="*/ 161933 w 4475956"/>
                <a:gd name="connsiteY557" fmla="*/ 564224 h 1039515"/>
                <a:gd name="connsiteX558" fmla="*/ 162975 w 4475956"/>
                <a:gd name="connsiteY558" fmla="*/ 564224 h 1039515"/>
                <a:gd name="connsiteX559" fmla="*/ 170263 w 4475956"/>
                <a:gd name="connsiteY559" fmla="*/ 564224 h 1039515"/>
                <a:gd name="connsiteX560" fmla="*/ 170263 w 4475956"/>
                <a:gd name="connsiteY560" fmla="*/ 565845 h 1039515"/>
                <a:gd name="connsiteX561" fmla="*/ 170263 w 4475956"/>
                <a:gd name="connsiteY561" fmla="*/ 577194 h 1039515"/>
                <a:gd name="connsiteX562" fmla="*/ 172346 w 4475956"/>
                <a:gd name="connsiteY562" fmla="*/ 577194 h 1039515"/>
                <a:gd name="connsiteX563" fmla="*/ 186925 w 4475956"/>
                <a:gd name="connsiteY563" fmla="*/ 577194 h 1039515"/>
                <a:gd name="connsiteX564" fmla="*/ 193172 w 4475956"/>
                <a:gd name="connsiteY564" fmla="*/ 583680 h 1039515"/>
                <a:gd name="connsiteX565" fmla="*/ 193172 w 4475956"/>
                <a:gd name="connsiteY565" fmla="*/ 605298 h 1039515"/>
                <a:gd name="connsiteX566" fmla="*/ 195515 w 4475956"/>
                <a:gd name="connsiteY566" fmla="*/ 605298 h 1039515"/>
                <a:gd name="connsiteX567" fmla="*/ 211916 w 4475956"/>
                <a:gd name="connsiteY567" fmla="*/ 605298 h 1039515"/>
                <a:gd name="connsiteX568" fmla="*/ 211916 w 4475956"/>
                <a:gd name="connsiteY568" fmla="*/ 606378 h 1039515"/>
                <a:gd name="connsiteX569" fmla="*/ 211916 w 4475956"/>
                <a:gd name="connsiteY569" fmla="*/ 613945 h 1039515"/>
                <a:gd name="connsiteX570" fmla="*/ 213218 w 4475956"/>
                <a:gd name="connsiteY570" fmla="*/ 613945 h 1039515"/>
                <a:gd name="connsiteX571" fmla="*/ 222330 w 4475956"/>
                <a:gd name="connsiteY571" fmla="*/ 613945 h 1039515"/>
                <a:gd name="connsiteX572" fmla="*/ 222330 w 4475956"/>
                <a:gd name="connsiteY572" fmla="*/ 616106 h 1039515"/>
                <a:gd name="connsiteX573" fmla="*/ 222330 w 4475956"/>
                <a:gd name="connsiteY573" fmla="*/ 631239 h 1039515"/>
                <a:gd name="connsiteX574" fmla="*/ 226495 w 4475956"/>
                <a:gd name="connsiteY574" fmla="*/ 629347 h 1039515"/>
                <a:gd name="connsiteX575" fmla="*/ 226495 w 4475956"/>
                <a:gd name="connsiteY575" fmla="*/ 616106 h 1039515"/>
                <a:gd name="connsiteX576" fmla="*/ 227536 w 4475956"/>
                <a:gd name="connsiteY576" fmla="*/ 616106 h 1039515"/>
                <a:gd name="connsiteX577" fmla="*/ 234826 w 4475956"/>
                <a:gd name="connsiteY577" fmla="*/ 616106 h 1039515"/>
                <a:gd name="connsiteX578" fmla="*/ 234826 w 4475956"/>
                <a:gd name="connsiteY578" fmla="*/ 617728 h 1039515"/>
                <a:gd name="connsiteX579" fmla="*/ 234826 w 4475956"/>
                <a:gd name="connsiteY579" fmla="*/ 629077 h 1039515"/>
                <a:gd name="connsiteX580" fmla="*/ 235607 w 4475956"/>
                <a:gd name="connsiteY580" fmla="*/ 629077 h 1039515"/>
                <a:gd name="connsiteX581" fmla="*/ 241073 w 4475956"/>
                <a:gd name="connsiteY581" fmla="*/ 629077 h 1039515"/>
                <a:gd name="connsiteX582" fmla="*/ 291056 w 4475956"/>
                <a:gd name="connsiteY582" fmla="*/ 624754 h 1039515"/>
                <a:gd name="connsiteX583" fmla="*/ 291056 w 4475956"/>
                <a:gd name="connsiteY583" fmla="*/ 626105 h 1039515"/>
                <a:gd name="connsiteX584" fmla="*/ 291056 w 4475956"/>
                <a:gd name="connsiteY584" fmla="*/ 635562 h 1039515"/>
                <a:gd name="connsiteX585" fmla="*/ 291837 w 4475956"/>
                <a:gd name="connsiteY585" fmla="*/ 635562 h 1039515"/>
                <a:gd name="connsiteX586" fmla="*/ 297306 w 4475956"/>
                <a:gd name="connsiteY586" fmla="*/ 635562 h 1039515"/>
                <a:gd name="connsiteX587" fmla="*/ 297306 w 4475956"/>
                <a:gd name="connsiteY587" fmla="*/ 637724 h 1039515"/>
                <a:gd name="connsiteX588" fmla="*/ 297306 w 4475956"/>
                <a:gd name="connsiteY588" fmla="*/ 652857 h 1039515"/>
                <a:gd name="connsiteX589" fmla="*/ 299387 w 4475956"/>
                <a:gd name="connsiteY589" fmla="*/ 651506 h 1039515"/>
                <a:gd name="connsiteX590" fmla="*/ 313966 w 4475956"/>
                <a:gd name="connsiteY590" fmla="*/ 642048 h 1039515"/>
                <a:gd name="connsiteX591" fmla="*/ 320214 w 4475956"/>
                <a:gd name="connsiteY591" fmla="*/ 600974 h 1039515"/>
                <a:gd name="connsiteX592" fmla="*/ 320995 w 4475956"/>
                <a:gd name="connsiteY592" fmla="*/ 600704 h 1039515"/>
                <a:gd name="connsiteX593" fmla="*/ 326461 w 4475956"/>
                <a:gd name="connsiteY593" fmla="*/ 598812 h 1039515"/>
                <a:gd name="connsiteX594" fmla="*/ 328545 w 4475956"/>
                <a:gd name="connsiteY594" fmla="*/ 529635 h 1039515"/>
                <a:gd name="connsiteX595" fmla="*/ 330627 w 4475956"/>
                <a:gd name="connsiteY595" fmla="*/ 598812 h 1039515"/>
                <a:gd name="connsiteX596" fmla="*/ 331408 w 4475956"/>
                <a:gd name="connsiteY596" fmla="*/ 599082 h 1039515"/>
                <a:gd name="connsiteX597" fmla="*/ 336875 w 4475956"/>
                <a:gd name="connsiteY597" fmla="*/ 600974 h 1039515"/>
                <a:gd name="connsiteX598" fmla="*/ 336875 w 4475956"/>
                <a:gd name="connsiteY598" fmla="*/ 514503 h 1039515"/>
                <a:gd name="connsiteX599" fmla="*/ 341041 w 4475956"/>
                <a:gd name="connsiteY599" fmla="*/ 482076 h 1039515"/>
                <a:gd name="connsiteX600" fmla="*/ 380610 w 4475956"/>
                <a:gd name="connsiteY600" fmla="*/ 482076 h 1039515"/>
                <a:gd name="connsiteX601" fmla="*/ 380610 w 4475956"/>
                <a:gd name="connsiteY601" fmla="*/ 514503 h 1039515"/>
                <a:gd name="connsiteX602" fmla="*/ 381391 w 4475956"/>
                <a:gd name="connsiteY602" fmla="*/ 514503 h 1039515"/>
                <a:gd name="connsiteX603" fmla="*/ 386858 w 4475956"/>
                <a:gd name="connsiteY603" fmla="*/ 514503 h 1039515"/>
                <a:gd name="connsiteX604" fmla="*/ 386858 w 4475956"/>
                <a:gd name="connsiteY604" fmla="*/ 432355 h 1039515"/>
                <a:gd name="connsiteX605" fmla="*/ 388681 w 4475956"/>
                <a:gd name="connsiteY605" fmla="*/ 432355 h 1039515"/>
                <a:gd name="connsiteX606" fmla="*/ 401437 w 4475956"/>
                <a:gd name="connsiteY606" fmla="*/ 432355 h 1039515"/>
                <a:gd name="connsiteX607" fmla="*/ 401437 w 4475956"/>
                <a:gd name="connsiteY607" fmla="*/ 430464 h 1039515"/>
                <a:gd name="connsiteX608" fmla="*/ 401437 w 4475956"/>
                <a:gd name="connsiteY608" fmla="*/ 417223 h 1039515"/>
                <a:gd name="connsiteX609" fmla="*/ 424347 w 4475956"/>
                <a:gd name="connsiteY609" fmla="*/ 417223 h 1039515"/>
                <a:gd name="connsiteX610" fmla="*/ 424347 w 4475956"/>
                <a:gd name="connsiteY610" fmla="*/ 416142 h 1039515"/>
                <a:gd name="connsiteX611" fmla="*/ 424347 w 4475956"/>
                <a:gd name="connsiteY611" fmla="*/ 408576 h 1039515"/>
                <a:gd name="connsiteX612" fmla="*/ 426168 w 4475956"/>
                <a:gd name="connsiteY612" fmla="*/ 408576 h 1039515"/>
                <a:gd name="connsiteX613" fmla="*/ 438925 w 4475956"/>
                <a:gd name="connsiteY613" fmla="*/ 408576 h 1039515"/>
                <a:gd name="connsiteX614" fmla="*/ 438925 w 4475956"/>
                <a:gd name="connsiteY614" fmla="*/ 409657 h 1039515"/>
                <a:gd name="connsiteX615" fmla="*/ 438925 w 4475956"/>
                <a:gd name="connsiteY615" fmla="*/ 417223 h 1039515"/>
                <a:gd name="connsiteX616" fmla="*/ 439706 w 4475956"/>
                <a:gd name="connsiteY616" fmla="*/ 417223 h 1039515"/>
                <a:gd name="connsiteX617" fmla="*/ 445173 w 4475956"/>
                <a:gd name="connsiteY617" fmla="*/ 417223 h 1039515"/>
                <a:gd name="connsiteX618" fmla="*/ 455586 w 4475956"/>
                <a:gd name="connsiteY618" fmla="*/ 412899 h 1039515"/>
                <a:gd name="connsiteX619" fmla="*/ 459750 w 4475956"/>
                <a:gd name="connsiteY619" fmla="*/ 416142 h 1039515"/>
                <a:gd name="connsiteX620" fmla="*/ 459750 w 4475956"/>
                <a:gd name="connsiteY620" fmla="*/ 408576 h 1039515"/>
                <a:gd name="connsiteX621" fmla="*/ 462093 w 4475956"/>
                <a:gd name="connsiteY621" fmla="*/ 408576 h 1039515"/>
                <a:gd name="connsiteX622" fmla="*/ 478495 w 4475956"/>
                <a:gd name="connsiteY622" fmla="*/ 408576 h 1039515"/>
                <a:gd name="connsiteX623" fmla="*/ 478495 w 4475956"/>
                <a:gd name="connsiteY623" fmla="*/ 409657 h 1039515"/>
                <a:gd name="connsiteX624" fmla="*/ 478495 w 4475956"/>
                <a:gd name="connsiteY624" fmla="*/ 417223 h 1039515"/>
                <a:gd name="connsiteX625" fmla="*/ 509735 w 4475956"/>
                <a:gd name="connsiteY625" fmla="*/ 417223 h 1039515"/>
                <a:gd name="connsiteX626" fmla="*/ 509735 w 4475956"/>
                <a:gd name="connsiteY626" fmla="*/ 418844 h 1039515"/>
                <a:gd name="connsiteX627" fmla="*/ 509735 w 4475956"/>
                <a:gd name="connsiteY627" fmla="*/ 430194 h 1039515"/>
                <a:gd name="connsiteX628" fmla="*/ 536809 w 4475956"/>
                <a:gd name="connsiteY628" fmla="*/ 430194 h 1039515"/>
                <a:gd name="connsiteX629" fmla="*/ 536809 w 4475956"/>
                <a:gd name="connsiteY629" fmla="*/ 460458 h 1039515"/>
                <a:gd name="connsiteX630" fmla="*/ 537589 w 4475956"/>
                <a:gd name="connsiteY630" fmla="*/ 460458 h 1039515"/>
                <a:gd name="connsiteX631" fmla="*/ 543057 w 4475956"/>
                <a:gd name="connsiteY631" fmla="*/ 460458 h 1039515"/>
                <a:gd name="connsiteX632" fmla="*/ 543057 w 4475956"/>
                <a:gd name="connsiteY632" fmla="*/ 461539 h 1039515"/>
                <a:gd name="connsiteX633" fmla="*/ 543057 w 4475956"/>
                <a:gd name="connsiteY633" fmla="*/ 469106 h 1039515"/>
                <a:gd name="connsiteX634" fmla="*/ 547222 w 4475956"/>
                <a:gd name="connsiteY634" fmla="*/ 499370 h 1039515"/>
                <a:gd name="connsiteX635" fmla="*/ 548003 w 4475956"/>
                <a:gd name="connsiteY635" fmla="*/ 499370 h 1039515"/>
                <a:gd name="connsiteX636" fmla="*/ 553470 w 4475956"/>
                <a:gd name="connsiteY636" fmla="*/ 499370 h 1039515"/>
                <a:gd name="connsiteX637" fmla="*/ 553470 w 4475956"/>
                <a:gd name="connsiteY637" fmla="*/ 500181 h 1039515"/>
                <a:gd name="connsiteX638" fmla="*/ 553470 w 4475956"/>
                <a:gd name="connsiteY638" fmla="*/ 505856 h 1039515"/>
                <a:gd name="connsiteX639" fmla="*/ 554511 w 4475956"/>
                <a:gd name="connsiteY639" fmla="*/ 505856 h 1039515"/>
                <a:gd name="connsiteX640" fmla="*/ 561800 w 4475956"/>
                <a:gd name="connsiteY640" fmla="*/ 505856 h 1039515"/>
                <a:gd name="connsiteX641" fmla="*/ 561800 w 4475956"/>
                <a:gd name="connsiteY641" fmla="*/ 536121 h 1039515"/>
                <a:gd name="connsiteX642" fmla="*/ 563883 w 4475956"/>
                <a:gd name="connsiteY642" fmla="*/ 536121 h 1039515"/>
                <a:gd name="connsiteX643" fmla="*/ 578462 w 4475956"/>
                <a:gd name="connsiteY643" fmla="*/ 536121 h 1039515"/>
                <a:gd name="connsiteX644" fmla="*/ 578462 w 4475956"/>
                <a:gd name="connsiteY644" fmla="*/ 559900 h 1039515"/>
                <a:gd name="connsiteX645" fmla="*/ 580545 w 4475956"/>
                <a:gd name="connsiteY645" fmla="*/ 561521 h 1039515"/>
                <a:gd name="connsiteX646" fmla="*/ 580545 w 4475956"/>
                <a:gd name="connsiteY646" fmla="*/ 572871 h 1039515"/>
                <a:gd name="connsiteX647" fmla="*/ 581326 w 4475956"/>
                <a:gd name="connsiteY647" fmla="*/ 572871 h 1039515"/>
                <a:gd name="connsiteX648" fmla="*/ 586793 w 4475956"/>
                <a:gd name="connsiteY648" fmla="*/ 572871 h 1039515"/>
                <a:gd name="connsiteX649" fmla="*/ 586793 w 4475956"/>
                <a:gd name="connsiteY649" fmla="*/ 596650 h 1039515"/>
                <a:gd name="connsiteX650" fmla="*/ 588094 w 4475956"/>
                <a:gd name="connsiteY650" fmla="*/ 596650 h 1039515"/>
                <a:gd name="connsiteX651" fmla="*/ 597205 w 4475956"/>
                <a:gd name="connsiteY651" fmla="*/ 596650 h 1039515"/>
                <a:gd name="connsiteX652" fmla="*/ 599289 w 4475956"/>
                <a:gd name="connsiteY652" fmla="*/ 600704 h 1039515"/>
                <a:gd name="connsiteX653" fmla="*/ 599289 w 4475956"/>
                <a:gd name="connsiteY653" fmla="*/ 613945 h 1039515"/>
                <a:gd name="connsiteX654" fmla="*/ 600851 w 4475956"/>
                <a:gd name="connsiteY654" fmla="*/ 612053 h 1039515"/>
                <a:gd name="connsiteX655" fmla="*/ 611784 w 4475956"/>
                <a:gd name="connsiteY655" fmla="*/ 598812 h 1039515"/>
                <a:gd name="connsiteX656" fmla="*/ 640941 w 4475956"/>
                <a:gd name="connsiteY656" fmla="*/ 598812 h 1039515"/>
                <a:gd name="connsiteX657" fmla="*/ 640941 w 4475956"/>
                <a:gd name="connsiteY657" fmla="*/ 685283 h 1039515"/>
                <a:gd name="connsiteX658" fmla="*/ 641723 w 4475956"/>
                <a:gd name="connsiteY658" fmla="*/ 685283 h 1039515"/>
                <a:gd name="connsiteX659" fmla="*/ 647189 w 4475956"/>
                <a:gd name="connsiteY659" fmla="*/ 685283 h 1039515"/>
                <a:gd name="connsiteX660" fmla="*/ 647971 w 4475956"/>
                <a:gd name="connsiteY660" fmla="*/ 683932 h 1039515"/>
                <a:gd name="connsiteX661" fmla="*/ 653437 w 4475956"/>
                <a:gd name="connsiteY661" fmla="*/ 674474 h 1039515"/>
                <a:gd name="connsiteX662" fmla="*/ 653437 w 4475956"/>
                <a:gd name="connsiteY662" fmla="*/ 676366 h 1039515"/>
                <a:gd name="connsiteX663" fmla="*/ 653437 w 4475956"/>
                <a:gd name="connsiteY663" fmla="*/ 689607 h 1039515"/>
                <a:gd name="connsiteX664" fmla="*/ 657602 w 4475956"/>
                <a:gd name="connsiteY664" fmla="*/ 644210 h 1039515"/>
                <a:gd name="connsiteX665" fmla="*/ 658383 w 4475956"/>
                <a:gd name="connsiteY665" fmla="*/ 644210 h 1039515"/>
                <a:gd name="connsiteX666" fmla="*/ 663850 w 4475956"/>
                <a:gd name="connsiteY666" fmla="*/ 644210 h 1039515"/>
                <a:gd name="connsiteX667" fmla="*/ 663850 w 4475956"/>
                <a:gd name="connsiteY667" fmla="*/ 579356 h 1039515"/>
                <a:gd name="connsiteX668" fmla="*/ 664892 w 4475956"/>
                <a:gd name="connsiteY668" fmla="*/ 579356 h 1039515"/>
                <a:gd name="connsiteX669" fmla="*/ 672181 w 4475956"/>
                <a:gd name="connsiteY669" fmla="*/ 579356 h 1039515"/>
                <a:gd name="connsiteX670" fmla="*/ 684677 w 4475956"/>
                <a:gd name="connsiteY670" fmla="*/ 536121 h 1039515"/>
                <a:gd name="connsiteX671" fmla="*/ 685978 w 4475956"/>
                <a:gd name="connsiteY671" fmla="*/ 536121 h 1039515"/>
                <a:gd name="connsiteX672" fmla="*/ 695091 w 4475956"/>
                <a:gd name="connsiteY672" fmla="*/ 536121 h 1039515"/>
                <a:gd name="connsiteX673" fmla="*/ 705503 w 4475956"/>
                <a:gd name="connsiteY673" fmla="*/ 579356 h 1039515"/>
                <a:gd name="connsiteX674" fmla="*/ 706544 w 4475956"/>
                <a:gd name="connsiteY674" fmla="*/ 579356 h 1039515"/>
                <a:gd name="connsiteX675" fmla="*/ 713834 w 4475956"/>
                <a:gd name="connsiteY675" fmla="*/ 579356 h 1039515"/>
                <a:gd name="connsiteX676" fmla="*/ 713834 w 4475956"/>
                <a:gd name="connsiteY676" fmla="*/ 618268 h 1039515"/>
                <a:gd name="connsiteX677" fmla="*/ 715655 w 4475956"/>
                <a:gd name="connsiteY677" fmla="*/ 618268 h 1039515"/>
                <a:gd name="connsiteX678" fmla="*/ 728412 w 4475956"/>
                <a:gd name="connsiteY678" fmla="*/ 618268 h 1039515"/>
                <a:gd name="connsiteX679" fmla="*/ 728412 w 4475956"/>
                <a:gd name="connsiteY679" fmla="*/ 620430 h 1039515"/>
                <a:gd name="connsiteX680" fmla="*/ 728412 w 4475956"/>
                <a:gd name="connsiteY680" fmla="*/ 635562 h 1039515"/>
                <a:gd name="connsiteX681" fmla="*/ 732577 w 4475956"/>
                <a:gd name="connsiteY681" fmla="*/ 633401 h 1039515"/>
                <a:gd name="connsiteX682" fmla="*/ 732577 w 4475956"/>
                <a:gd name="connsiteY682" fmla="*/ 618268 h 1039515"/>
                <a:gd name="connsiteX683" fmla="*/ 734139 w 4475956"/>
                <a:gd name="connsiteY683" fmla="*/ 618268 h 1039515"/>
                <a:gd name="connsiteX684" fmla="*/ 745073 w 4475956"/>
                <a:gd name="connsiteY684" fmla="*/ 618268 h 1039515"/>
                <a:gd name="connsiteX685" fmla="*/ 745073 w 4475956"/>
                <a:gd name="connsiteY685" fmla="*/ 619889 h 1039515"/>
                <a:gd name="connsiteX686" fmla="*/ 745073 w 4475956"/>
                <a:gd name="connsiteY686" fmla="*/ 631239 h 1039515"/>
                <a:gd name="connsiteX687" fmla="*/ 776313 w 4475956"/>
                <a:gd name="connsiteY687" fmla="*/ 631239 h 1039515"/>
                <a:gd name="connsiteX688" fmla="*/ 776313 w 4475956"/>
                <a:gd name="connsiteY688" fmla="*/ 594489 h 1039515"/>
                <a:gd name="connsiteX689" fmla="*/ 777614 w 4475956"/>
                <a:gd name="connsiteY689" fmla="*/ 594489 h 1039515"/>
                <a:gd name="connsiteX690" fmla="*/ 786726 w 4475956"/>
                <a:gd name="connsiteY690" fmla="*/ 594489 h 1039515"/>
                <a:gd name="connsiteX691" fmla="*/ 786726 w 4475956"/>
                <a:gd name="connsiteY691" fmla="*/ 616106 h 1039515"/>
                <a:gd name="connsiteX692" fmla="*/ 788809 w 4475956"/>
                <a:gd name="connsiteY692" fmla="*/ 583680 h 1039515"/>
                <a:gd name="connsiteX693" fmla="*/ 811718 w 4475956"/>
                <a:gd name="connsiteY693" fmla="*/ 583680 h 1039515"/>
                <a:gd name="connsiteX694" fmla="*/ 811718 w 4475956"/>
                <a:gd name="connsiteY694" fmla="*/ 582058 h 1039515"/>
                <a:gd name="connsiteX695" fmla="*/ 811718 w 4475956"/>
                <a:gd name="connsiteY695" fmla="*/ 570709 h 1039515"/>
                <a:gd name="connsiteX696" fmla="*/ 812499 w 4475956"/>
                <a:gd name="connsiteY696" fmla="*/ 570709 h 1039515"/>
                <a:gd name="connsiteX697" fmla="*/ 817965 w 4475956"/>
                <a:gd name="connsiteY697" fmla="*/ 570709 h 1039515"/>
                <a:gd name="connsiteX698" fmla="*/ 817965 w 4475956"/>
                <a:gd name="connsiteY698" fmla="*/ 568818 h 1039515"/>
                <a:gd name="connsiteX699" fmla="*/ 817965 w 4475956"/>
                <a:gd name="connsiteY699" fmla="*/ 555577 h 1039515"/>
                <a:gd name="connsiteX700" fmla="*/ 822131 w 4475956"/>
                <a:gd name="connsiteY700" fmla="*/ 562062 h 1039515"/>
                <a:gd name="connsiteX701" fmla="*/ 824475 w 4475956"/>
                <a:gd name="connsiteY701" fmla="*/ 562062 h 1039515"/>
                <a:gd name="connsiteX702" fmla="*/ 840875 w 4475956"/>
                <a:gd name="connsiteY702" fmla="*/ 562062 h 1039515"/>
                <a:gd name="connsiteX703" fmla="*/ 840875 w 4475956"/>
                <a:gd name="connsiteY703" fmla="*/ 561251 h 1039515"/>
                <a:gd name="connsiteX704" fmla="*/ 840875 w 4475956"/>
                <a:gd name="connsiteY704" fmla="*/ 555577 h 1039515"/>
                <a:gd name="connsiteX705" fmla="*/ 841656 w 4475956"/>
                <a:gd name="connsiteY705" fmla="*/ 555577 h 1039515"/>
                <a:gd name="connsiteX706" fmla="*/ 847123 w 4475956"/>
                <a:gd name="connsiteY706" fmla="*/ 555577 h 1039515"/>
                <a:gd name="connsiteX707" fmla="*/ 847123 w 4475956"/>
                <a:gd name="connsiteY707" fmla="*/ 556928 h 1039515"/>
                <a:gd name="connsiteX708" fmla="*/ 847123 w 4475956"/>
                <a:gd name="connsiteY708" fmla="*/ 566386 h 1039515"/>
                <a:gd name="connsiteX709" fmla="*/ 886693 w 4475956"/>
                <a:gd name="connsiteY709" fmla="*/ 566386 h 1039515"/>
                <a:gd name="connsiteX710" fmla="*/ 886693 w 4475956"/>
                <a:gd name="connsiteY710" fmla="*/ 704739 h 1039515"/>
                <a:gd name="connsiteX711" fmla="*/ 888255 w 4475956"/>
                <a:gd name="connsiteY711" fmla="*/ 704739 h 1039515"/>
                <a:gd name="connsiteX712" fmla="*/ 899189 w 4475956"/>
                <a:gd name="connsiteY712" fmla="*/ 704739 h 1039515"/>
                <a:gd name="connsiteX713" fmla="*/ 899189 w 4475956"/>
                <a:gd name="connsiteY713" fmla="*/ 691769 h 1039515"/>
                <a:gd name="connsiteX714" fmla="*/ 903354 w 4475956"/>
                <a:gd name="connsiteY714" fmla="*/ 691769 h 1039515"/>
                <a:gd name="connsiteX715" fmla="*/ 903354 w 4475956"/>
                <a:gd name="connsiteY715" fmla="*/ 704739 h 1039515"/>
                <a:gd name="connsiteX716" fmla="*/ 934594 w 4475956"/>
                <a:gd name="connsiteY716" fmla="*/ 704739 h 1039515"/>
                <a:gd name="connsiteX717" fmla="*/ 934594 w 4475956"/>
                <a:gd name="connsiteY717" fmla="*/ 674474 h 1039515"/>
                <a:gd name="connsiteX718" fmla="*/ 947089 w 4475956"/>
                <a:gd name="connsiteY718" fmla="*/ 674474 h 1039515"/>
                <a:gd name="connsiteX719" fmla="*/ 959585 w 4475956"/>
                <a:gd name="connsiteY719" fmla="*/ 672313 h 1039515"/>
                <a:gd name="connsiteX720" fmla="*/ 963751 w 4475956"/>
                <a:gd name="connsiteY720" fmla="*/ 674474 h 1039515"/>
                <a:gd name="connsiteX721" fmla="*/ 974164 w 4475956"/>
                <a:gd name="connsiteY721" fmla="*/ 674474 h 1039515"/>
                <a:gd name="connsiteX722" fmla="*/ 974164 w 4475956"/>
                <a:gd name="connsiteY722" fmla="*/ 704739 h 1039515"/>
                <a:gd name="connsiteX723" fmla="*/ 982495 w 4475956"/>
                <a:gd name="connsiteY723" fmla="*/ 704739 h 1039515"/>
                <a:gd name="connsiteX724" fmla="*/ 982495 w 4475956"/>
                <a:gd name="connsiteY724" fmla="*/ 722034 h 1039515"/>
                <a:gd name="connsiteX725" fmla="*/ 992088 w 4475956"/>
                <a:gd name="connsiteY725" fmla="*/ 722939 h 1039515"/>
                <a:gd name="connsiteX726" fmla="*/ 1005404 w 4475956"/>
                <a:gd name="connsiteY726" fmla="*/ 722939 h 1039515"/>
                <a:gd name="connsiteX727" fmla="*/ 1005404 w 4475956"/>
                <a:gd name="connsiteY727" fmla="*/ 706901 h 1039515"/>
                <a:gd name="connsiteX728" fmla="*/ 1075236 w 4475956"/>
                <a:gd name="connsiteY728" fmla="*/ 706901 h 1039515"/>
                <a:gd name="connsiteX729" fmla="*/ 1075236 w 4475956"/>
                <a:gd name="connsiteY729" fmla="*/ 621648 h 1039515"/>
                <a:gd name="connsiteX730" fmla="*/ 1149232 w 4475956"/>
                <a:gd name="connsiteY730" fmla="*/ 621648 h 1039515"/>
                <a:gd name="connsiteX731" fmla="*/ 1149232 w 4475956"/>
                <a:gd name="connsiteY731" fmla="*/ 700416 h 1039515"/>
                <a:gd name="connsiteX732" fmla="*/ 1151189 w 4475956"/>
                <a:gd name="connsiteY732" fmla="*/ 700416 h 1039515"/>
                <a:gd name="connsiteX733" fmla="*/ 1152465 w 4475956"/>
                <a:gd name="connsiteY733" fmla="*/ 722939 h 1039515"/>
                <a:gd name="connsiteX734" fmla="*/ 1162408 w 4475956"/>
                <a:gd name="connsiteY734" fmla="*/ 722939 h 1039515"/>
                <a:gd name="connsiteX735" fmla="*/ 1163685 w 4475956"/>
                <a:gd name="connsiteY735" fmla="*/ 700416 h 1039515"/>
                <a:gd name="connsiteX736" fmla="*/ 1169932 w 4475956"/>
                <a:gd name="connsiteY736" fmla="*/ 700416 h 1039515"/>
                <a:gd name="connsiteX737" fmla="*/ 1171209 w 4475956"/>
                <a:gd name="connsiteY737" fmla="*/ 722939 h 1039515"/>
                <a:gd name="connsiteX738" fmla="*/ 1223228 w 4475956"/>
                <a:gd name="connsiteY738" fmla="*/ 722939 h 1039515"/>
                <a:gd name="connsiteX739" fmla="*/ 1223228 w 4475956"/>
                <a:gd name="connsiteY739" fmla="*/ 559911 h 1039515"/>
                <a:gd name="connsiteX740" fmla="*/ 1426003 w 4475956"/>
                <a:gd name="connsiteY740" fmla="*/ 559911 h 1039515"/>
                <a:gd name="connsiteX741" fmla="*/ 1426003 w 4475956"/>
                <a:gd name="connsiteY741" fmla="*/ 722939 h 1039515"/>
                <a:gd name="connsiteX742" fmla="*/ 1445216 w 4475956"/>
                <a:gd name="connsiteY742" fmla="*/ 722939 h 1039515"/>
                <a:gd name="connsiteX743" fmla="*/ 1445216 w 4475956"/>
                <a:gd name="connsiteY743" fmla="*/ 640246 h 1039515"/>
                <a:gd name="connsiteX744" fmla="*/ 1542962 w 4475956"/>
                <a:gd name="connsiteY744" fmla="*/ 640246 h 1039515"/>
                <a:gd name="connsiteX745" fmla="*/ 1555222 w 4475956"/>
                <a:gd name="connsiteY745" fmla="*/ 322105 h 1039515"/>
                <a:gd name="connsiteX746" fmla="*/ 1542727 w 4475956"/>
                <a:gd name="connsiteY746" fmla="*/ 300487 h 1039515"/>
                <a:gd name="connsiteX747" fmla="*/ 1536479 w 4475956"/>
                <a:gd name="connsiteY747" fmla="*/ 296163 h 1039515"/>
                <a:gd name="connsiteX748" fmla="*/ 1544809 w 4475956"/>
                <a:gd name="connsiteY748" fmla="*/ 272384 h 1039515"/>
                <a:gd name="connsiteX749" fmla="*/ 1544809 w 4475956"/>
                <a:gd name="connsiteY749" fmla="*/ 255090 h 1039515"/>
                <a:gd name="connsiteX750" fmla="*/ 1559387 w 4475956"/>
                <a:gd name="connsiteY750" fmla="*/ 255090 h 1039515"/>
                <a:gd name="connsiteX751" fmla="*/ 1559387 w 4475956"/>
                <a:gd name="connsiteY751" fmla="*/ 233472 h 1039515"/>
                <a:gd name="connsiteX752" fmla="*/ 1561470 w 4475956"/>
                <a:gd name="connsiteY752" fmla="*/ 229148 h 1039515"/>
                <a:gd name="connsiteX753" fmla="*/ 1561470 w 4475956"/>
                <a:gd name="connsiteY753" fmla="*/ 151324 h 1039515"/>
                <a:gd name="connsiteX754" fmla="*/ 1559387 w 4475956"/>
                <a:gd name="connsiteY754" fmla="*/ 144840 h 1039515"/>
                <a:gd name="connsiteX755" fmla="*/ 1565635 w 4475956"/>
                <a:gd name="connsiteY755" fmla="*/ 138354 h 1039515"/>
                <a:gd name="connsiteX756" fmla="*/ 1565635 w 4475956"/>
                <a:gd name="connsiteY756" fmla="*/ 79986 h 1039515"/>
                <a:gd name="connsiteX757" fmla="*/ 1567718 w 4475956"/>
                <a:gd name="connsiteY757" fmla="*/ 75662 h 1039515"/>
                <a:gd name="connsiteX758" fmla="*/ 1567718 w 4475956"/>
                <a:gd name="connsiteY758" fmla="*/ 19456 h 1039515"/>
                <a:gd name="connsiteX759" fmla="*/ 1569801 w 4475956"/>
                <a:gd name="connsiteY759" fmla="*/ 0 h 103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4475956" h="1039515">
                  <a:moveTo>
                    <a:pt x="1569801" y="0"/>
                  </a:moveTo>
                  <a:cubicBezTo>
                    <a:pt x="1573966" y="6486"/>
                    <a:pt x="1573966" y="10810"/>
                    <a:pt x="1573966" y="17294"/>
                  </a:cubicBezTo>
                  <a:cubicBezTo>
                    <a:pt x="1576049" y="38912"/>
                    <a:pt x="1576049" y="58368"/>
                    <a:pt x="1576049" y="75662"/>
                  </a:cubicBezTo>
                  <a:cubicBezTo>
                    <a:pt x="1578131" y="99442"/>
                    <a:pt x="1578131" y="118898"/>
                    <a:pt x="1578131" y="138354"/>
                  </a:cubicBezTo>
                  <a:cubicBezTo>
                    <a:pt x="1580214" y="140516"/>
                    <a:pt x="1582297" y="142678"/>
                    <a:pt x="1584379" y="144840"/>
                  </a:cubicBezTo>
                  <a:cubicBezTo>
                    <a:pt x="1584379" y="147002"/>
                    <a:pt x="1582297" y="149162"/>
                    <a:pt x="1582297" y="151324"/>
                  </a:cubicBezTo>
                  <a:cubicBezTo>
                    <a:pt x="1582297" y="177266"/>
                    <a:pt x="1582297" y="203207"/>
                    <a:pt x="1582297" y="229148"/>
                  </a:cubicBezTo>
                  <a:cubicBezTo>
                    <a:pt x="1582297" y="231310"/>
                    <a:pt x="1584379" y="231310"/>
                    <a:pt x="1584379" y="233472"/>
                  </a:cubicBezTo>
                  <a:cubicBezTo>
                    <a:pt x="1584379" y="239957"/>
                    <a:pt x="1584379" y="246442"/>
                    <a:pt x="1584379" y="255090"/>
                  </a:cubicBezTo>
                  <a:cubicBezTo>
                    <a:pt x="1588544" y="255090"/>
                    <a:pt x="1594792" y="255090"/>
                    <a:pt x="1598957" y="255090"/>
                  </a:cubicBezTo>
                  <a:cubicBezTo>
                    <a:pt x="1598957" y="261575"/>
                    <a:pt x="1598957" y="268060"/>
                    <a:pt x="1598957" y="272384"/>
                  </a:cubicBezTo>
                  <a:cubicBezTo>
                    <a:pt x="1607289" y="281031"/>
                    <a:pt x="1607289" y="281031"/>
                    <a:pt x="1607289" y="296163"/>
                  </a:cubicBezTo>
                  <a:cubicBezTo>
                    <a:pt x="1605205" y="296163"/>
                    <a:pt x="1603123" y="298325"/>
                    <a:pt x="1601041" y="300487"/>
                  </a:cubicBezTo>
                  <a:cubicBezTo>
                    <a:pt x="1621866" y="311296"/>
                    <a:pt x="1596875" y="319943"/>
                    <a:pt x="1588544" y="322105"/>
                  </a:cubicBezTo>
                  <a:cubicBezTo>
                    <a:pt x="1590627" y="406414"/>
                    <a:pt x="1594792" y="490723"/>
                    <a:pt x="1596875" y="575033"/>
                  </a:cubicBezTo>
                  <a:cubicBezTo>
                    <a:pt x="1619785" y="575033"/>
                    <a:pt x="1642693" y="575033"/>
                    <a:pt x="1663520" y="575033"/>
                  </a:cubicBezTo>
                  <a:cubicBezTo>
                    <a:pt x="1663520" y="600974"/>
                    <a:pt x="1663520" y="626915"/>
                    <a:pt x="1663520" y="650695"/>
                  </a:cubicBezTo>
                  <a:cubicBezTo>
                    <a:pt x="1667685" y="650695"/>
                    <a:pt x="1669768" y="650695"/>
                    <a:pt x="1671851" y="650695"/>
                  </a:cubicBezTo>
                  <a:cubicBezTo>
                    <a:pt x="1671851" y="648533"/>
                    <a:pt x="1673933" y="646371"/>
                    <a:pt x="1673933" y="644210"/>
                  </a:cubicBezTo>
                  <a:cubicBezTo>
                    <a:pt x="1676016" y="644210"/>
                    <a:pt x="1678098" y="644210"/>
                    <a:pt x="1680181" y="644210"/>
                  </a:cubicBezTo>
                  <a:cubicBezTo>
                    <a:pt x="1680181" y="646371"/>
                    <a:pt x="1680181" y="648533"/>
                    <a:pt x="1682265" y="652857"/>
                  </a:cubicBezTo>
                  <a:cubicBezTo>
                    <a:pt x="1686429" y="652857"/>
                    <a:pt x="1690594" y="652857"/>
                    <a:pt x="1694761" y="652857"/>
                  </a:cubicBezTo>
                  <a:cubicBezTo>
                    <a:pt x="1694761" y="650695"/>
                    <a:pt x="1694761" y="648533"/>
                    <a:pt x="1694761" y="646371"/>
                  </a:cubicBezTo>
                  <a:cubicBezTo>
                    <a:pt x="1703090" y="646371"/>
                    <a:pt x="1709337" y="646371"/>
                    <a:pt x="1717668" y="646371"/>
                  </a:cubicBezTo>
                  <a:cubicBezTo>
                    <a:pt x="1717668" y="648533"/>
                    <a:pt x="1717668" y="650695"/>
                    <a:pt x="1717668" y="652857"/>
                  </a:cubicBezTo>
                  <a:cubicBezTo>
                    <a:pt x="1723916" y="652857"/>
                    <a:pt x="1732248" y="652857"/>
                    <a:pt x="1738495" y="652857"/>
                  </a:cubicBezTo>
                  <a:cubicBezTo>
                    <a:pt x="1738495" y="667989"/>
                    <a:pt x="1738495" y="683122"/>
                    <a:pt x="1738495" y="698254"/>
                  </a:cubicBezTo>
                  <a:cubicBezTo>
                    <a:pt x="1742661" y="698254"/>
                    <a:pt x="1748909" y="698254"/>
                    <a:pt x="1753074" y="698254"/>
                  </a:cubicBezTo>
                  <a:cubicBezTo>
                    <a:pt x="1753074" y="693930"/>
                    <a:pt x="1753074" y="689607"/>
                    <a:pt x="1753074" y="685283"/>
                  </a:cubicBezTo>
                  <a:cubicBezTo>
                    <a:pt x="1759322" y="685283"/>
                    <a:pt x="1765570" y="685283"/>
                    <a:pt x="1769735" y="685283"/>
                  </a:cubicBezTo>
                  <a:cubicBezTo>
                    <a:pt x="1769735" y="624754"/>
                    <a:pt x="1769735" y="566386"/>
                    <a:pt x="1769735" y="505856"/>
                  </a:cubicBezTo>
                  <a:cubicBezTo>
                    <a:pt x="1771817" y="503694"/>
                    <a:pt x="1773900" y="501532"/>
                    <a:pt x="1775983" y="499370"/>
                  </a:cubicBezTo>
                  <a:cubicBezTo>
                    <a:pt x="1800974" y="499370"/>
                    <a:pt x="1825965" y="499370"/>
                    <a:pt x="1850959" y="499370"/>
                  </a:cubicBezTo>
                  <a:lnTo>
                    <a:pt x="1850959" y="508018"/>
                  </a:lnTo>
                  <a:lnTo>
                    <a:pt x="1861371" y="508018"/>
                  </a:lnTo>
                  <a:cubicBezTo>
                    <a:pt x="1861371" y="546930"/>
                    <a:pt x="1861371" y="585842"/>
                    <a:pt x="1861371" y="622592"/>
                  </a:cubicBezTo>
                  <a:cubicBezTo>
                    <a:pt x="1869702" y="622592"/>
                    <a:pt x="1875950" y="622592"/>
                    <a:pt x="1884280" y="622592"/>
                  </a:cubicBezTo>
                  <a:cubicBezTo>
                    <a:pt x="1884280" y="600974"/>
                    <a:pt x="1884280" y="579356"/>
                    <a:pt x="1884280" y="555577"/>
                  </a:cubicBezTo>
                  <a:cubicBezTo>
                    <a:pt x="1892611" y="555577"/>
                    <a:pt x="1903024" y="555577"/>
                    <a:pt x="1911356" y="555577"/>
                  </a:cubicBezTo>
                  <a:cubicBezTo>
                    <a:pt x="1913437" y="555577"/>
                    <a:pt x="1913437" y="553415"/>
                    <a:pt x="1915519" y="551253"/>
                  </a:cubicBezTo>
                  <a:lnTo>
                    <a:pt x="1923851" y="551253"/>
                  </a:lnTo>
                  <a:cubicBezTo>
                    <a:pt x="1925933" y="553415"/>
                    <a:pt x="1925933" y="555577"/>
                    <a:pt x="1928015" y="555577"/>
                  </a:cubicBezTo>
                  <a:cubicBezTo>
                    <a:pt x="1934263" y="555577"/>
                    <a:pt x="1942595" y="555577"/>
                    <a:pt x="1950925" y="555577"/>
                  </a:cubicBezTo>
                  <a:cubicBezTo>
                    <a:pt x="1950925" y="516665"/>
                    <a:pt x="1950925" y="477753"/>
                    <a:pt x="1950925" y="438841"/>
                  </a:cubicBezTo>
                  <a:cubicBezTo>
                    <a:pt x="1950939" y="438838"/>
                    <a:pt x="1951830" y="438674"/>
                    <a:pt x="2009239" y="428032"/>
                  </a:cubicBezTo>
                  <a:cubicBezTo>
                    <a:pt x="2009239" y="428039"/>
                    <a:pt x="2009239" y="428113"/>
                    <a:pt x="2009239" y="429113"/>
                  </a:cubicBezTo>
                  <a:lnTo>
                    <a:pt x="2009239" y="436679"/>
                  </a:lnTo>
                  <a:cubicBezTo>
                    <a:pt x="2009257" y="436679"/>
                    <a:pt x="2009919" y="436679"/>
                    <a:pt x="2036313" y="436679"/>
                  </a:cubicBezTo>
                  <a:cubicBezTo>
                    <a:pt x="2036313" y="436701"/>
                    <a:pt x="2036313" y="439072"/>
                    <a:pt x="2036313" y="691769"/>
                  </a:cubicBezTo>
                  <a:cubicBezTo>
                    <a:pt x="2042561" y="691769"/>
                    <a:pt x="2050891" y="691769"/>
                    <a:pt x="2059223" y="691769"/>
                  </a:cubicBezTo>
                  <a:cubicBezTo>
                    <a:pt x="2059223" y="689607"/>
                    <a:pt x="2059223" y="689607"/>
                    <a:pt x="2059223" y="687445"/>
                  </a:cubicBezTo>
                  <a:cubicBezTo>
                    <a:pt x="2063387" y="687445"/>
                    <a:pt x="2067552" y="687445"/>
                    <a:pt x="2071719" y="687445"/>
                  </a:cubicBezTo>
                  <a:cubicBezTo>
                    <a:pt x="2071719" y="689607"/>
                    <a:pt x="2071719" y="689607"/>
                    <a:pt x="2071719" y="691769"/>
                  </a:cubicBezTo>
                  <a:cubicBezTo>
                    <a:pt x="2080049" y="691769"/>
                    <a:pt x="2088378" y="691769"/>
                    <a:pt x="2096710" y="691769"/>
                  </a:cubicBezTo>
                  <a:cubicBezTo>
                    <a:pt x="2096710" y="687445"/>
                    <a:pt x="2096710" y="683122"/>
                    <a:pt x="2096710" y="678798"/>
                  </a:cubicBezTo>
                  <a:cubicBezTo>
                    <a:pt x="2107123" y="678798"/>
                    <a:pt x="2117537" y="678798"/>
                    <a:pt x="2125867" y="678798"/>
                  </a:cubicBezTo>
                  <a:cubicBezTo>
                    <a:pt x="2130032" y="674474"/>
                    <a:pt x="2134199" y="674474"/>
                    <a:pt x="2138363" y="674474"/>
                  </a:cubicBezTo>
                  <a:cubicBezTo>
                    <a:pt x="2144611" y="678798"/>
                    <a:pt x="2152942" y="678798"/>
                    <a:pt x="2159190" y="678798"/>
                  </a:cubicBezTo>
                  <a:cubicBezTo>
                    <a:pt x="2159190" y="672313"/>
                    <a:pt x="2159190" y="667989"/>
                    <a:pt x="2159190" y="661504"/>
                  </a:cubicBezTo>
                  <a:lnTo>
                    <a:pt x="2167521" y="661504"/>
                  </a:lnTo>
                  <a:cubicBezTo>
                    <a:pt x="2167521" y="657180"/>
                    <a:pt x="2167521" y="652857"/>
                    <a:pt x="2167521" y="648533"/>
                  </a:cubicBezTo>
                  <a:cubicBezTo>
                    <a:pt x="2186264" y="648533"/>
                    <a:pt x="2207091" y="648533"/>
                    <a:pt x="2225834" y="648533"/>
                  </a:cubicBezTo>
                  <a:cubicBezTo>
                    <a:pt x="2225834" y="637724"/>
                    <a:pt x="2225834" y="629077"/>
                    <a:pt x="2225834" y="618268"/>
                  </a:cubicBezTo>
                  <a:cubicBezTo>
                    <a:pt x="2232082" y="618268"/>
                    <a:pt x="2238330" y="618268"/>
                    <a:pt x="2244577" y="618268"/>
                  </a:cubicBezTo>
                  <a:cubicBezTo>
                    <a:pt x="2244577" y="616106"/>
                    <a:pt x="2244577" y="613945"/>
                    <a:pt x="2244577" y="611783"/>
                  </a:cubicBezTo>
                  <a:cubicBezTo>
                    <a:pt x="2248743" y="611783"/>
                    <a:pt x="2252908" y="611783"/>
                    <a:pt x="2257073" y="611783"/>
                  </a:cubicBezTo>
                  <a:cubicBezTo>
                    <a:pt x="2257073" y="613945"/>
                    <a:pt x="2257073" y="616106"/>
                    <a:pt x="2257073" y="618268"/>
                  </a:cubicBezTo>
                  <a:cubicBezTo>
                    <a:pt x="2263321" y="618268"/>
                    <a:pt x="2267486" y="618268"/>
                    <a:pt x="2273734" y="618268"/>
                  </a:cubicBezTo>
                  <a:cubicBezTo>
                    <a:pt x="2273734" y="633401"/>
                    <a:pt x="2273734" y="650695"/>
                    <a:pt x="2273734" y="667989"/>
                  </a:cubicBezTo>
                  <a:cubicBezTo>
                    <a:pt x="2284147" y="667989"/>
                    <a:pt x="2296645" y="667989"/>
                    <a:pt x="2307057" y="667989"/>
                  </a:cubicBezTo>
                  <a:cubicBezTo>
                    <a:pt x="2307057" y="659342"/>
                    <a:pt x="2307057" y="650695"/>
                    <a:pt x="2307057" y="642048"/>
                  </a:cubicBezTo>
                  <a:cubicBezTo>
                    <a:pt x="2319553" y="642048"/>
                    <a:pt x="2334131" y="642048"/>
                    <a:pt x="2346627" y="642048"/>
                  </a:cubicBezTo>
                  <a:cubicBezTo>
                    <a:pt x="2346627" y="631239"/>
                    <a:pt x="2346627" y="622592"/>
                    <a:pt x="2346627" y="611783"/>
                  </a:cubicBezTo>
                  <a:cubicBezTo>
                    <a:pt x="2363289" y="611783"/>
                    <a:pt x="2379949" y="611783"/>
                    <a:pt x="2396611" y="611783"/>
                  </a:cubicBezTo>
                  <a:cubicBezTo>
                    <a:pt x="2396611" y="611812"/>
                    <a:pt x="2396611" y="613587"/>
                    <a:pt x="2396611" y="722939"/>
                  </a:cubicBezTo>
                  <a:lnTo>
                    <a:pt x="2396611" y="736718"/>
                  </a:lnTo>
                  <a:lnTo>
                    <a:pt x="2464305" y="736718"/>
                  </a:lnTo>
                  <a:lnTo>
                    <a:pt x="2464305" y="842490"/>
                  </a:lnTo>
                  <a:lnTo>
                    <a:pt x="2464305" y="865737"/>
                  </a:lnTo>
                  <a:lnTo>
                    <a:pt x="2479678" y="865737"/>
                  </a:lnTo>
                  <a:cubicBezTo>
                    <a:pt x="2479678" y="865737"/>
                    <a:pt x="2479678" y="865737"/>
                    <a:pt x="2479678" y="864575"/>
                  </a:cubicBezTo>
                  <a:lnTo>
                    <a:pt x="2479678" y="856439"/>
                  </a:lnTo>
                  <a:cubicBezTo>
                    <a:pt x="2479678" y="856439"/>
                    <a:pt x="2479678" y="856439"/>
                    <a:pt x="2525489" y="856439"/>
                  </a:cubicBezTo>
                  <a:cubicBezTo>
                    <a:pt x="2525489" y="856439"/>
                    <a:pt x="2525489" y="856439"/>
                    <a:pt x="2525489" y="877360"/>
                  </a:cubicBezTo>
                  <a:cubicBezTo>
                    <a:pt x="2525489" y="877360"/>
                    <a:pt x="2525489" y="877360"/>
                    <a:pt x="2527778" y="878523"/>
                  </a:cubicBezTo>
                  <a:lnTo>
                    <a:pt x="2543813" y="886659"/>
                  </a:lnTo>
                  <a:cubicBezTo>
                    <a:pt x="2543813" y="886659"/>
                    <a:pt x="2543813" y="886659"/>
                    <a:pt x="2543813" y="916879"/>
                  </a:cubicBezTo>
                  <a:cubicBezTo>
                    <a:pt x="2543813" y="916879"/>
                    <a:pt x="2543813" y="916879"/>
                    <a:pt x="2545245" y="917461"/>
                  </a:cubicBezTo>
                  <a:lnTo>
                    <a:pt x="2555266" y="921529"/>
                  </a:lnTo>
                  <a:cubicBezTo>
                    <a:pt x="2555266" y="921529"/>
                    <a:pt x="2555266" y="921529"/>
                    <a:pt x="2555266" y="920367"/>
                  </a:cubicBezTo>
                  <a:lnTo>
                    <a:pt x="2555266" y="912230"/>
                  </a:lnTo>
                  <a:cubicBezTo>
                    <a:pt x="2555266" y="912230"/>
                    <a:pt x="2555266" y="912230"/>
                    <a:pt x="2556411" y="912230"/>
                  </a:cubicBezTo>
                  <a:lnTo>
                    <a:pt x="2564428" y="912230"/>
                  </a:lnTo>
                  <a:cubicBezTo>
                    <a:pt x="2564428" y="912230"/>
                    <a:pt x="2564428" y="912230"/>
                    <a:pt x="2564428" y="911358"/>
                  </a:cubicBezTo>
                  <a:lnTo>
                    <a:pt x="2564428" y="905256"/>
                  </a:lnTo>
                  <a:cubicBezTo>
                    <a:pt x="2564428" y="905256"/>
                    <a:pt x="2564428" y="905256"/>
                    <a:pt x="2563283" y="905256"/>
                  </a:cubicBezTo>
                  <a:lnTo>
                    <a:pt x="2555266" y="905256"/>
                  </a:lnTo>
                  <a:cubicBezTo>
                    <a:pt x="2555266" y="905256"/>
                    <a:pt x="2555266" y="905256"/>
                    <a:pt x="2555266" y="904094"/>
                  </a:cubicBezTo>
                  <a:lnTo>
                    <a:pt x="2555266" y="895958"/>
                  </a:lnTo>
                  <a:cubicBezTo>
                    <a:pt x="2555266" y="895958"/>
                    <a:pt x="2555266" y="895958"/>
                    <a:pt x="2556411" y="895958"/>
                  </a:cubicBezTo>
                  <a:lnTo>
                    <a:pt x="2564428" y="895958"/>
                  </a:lnTo>
                  <a:cubicBezTo>
                    <a:pt x="2564428" y="895958"/>
                    <a:pt x="2564428" y="895958"/>
                    <a:pt x="2564428" y="894795"/>
                  </a:cubicBezTo>
                  <a:lnTo>
                    <a:pt x="2564428" y="886659"/>
                  </a:lnTo>
                  <a:cubicBezTo>
                    <a:pt x="2564428" y="886659"/>
                    <a:pt x="2564428" y="886659"/>
                    <a:pt x="2563283" y="886659"/>
                  </a:cubicBezTo>
                  <a:lnTo>
                    <a:pt x="2555266" y="886659"/>
                  </a:lnTo>
                  <a:cubicBezTo>
                    <a:pt x="2555266" y="886659"/>
                    <a:pt x="2555266" y="886659"/>
                    <a:pt x="2555266" y="885497"/>
                  </a:cubicBezTo>
                  <a:lnTo>
                    <a:pt x="2555266" y="877360"/>
                  </a:lnTo>
                  <a:cubicBezTo>
                    <a:pt x="2555266" y="877360"/>
                    <a:pt x="2555266" y="877360"/>
                    <a:pt x="2556411" y="877360"/>
                  </a:cubicBezTo>
                  <a:lnTo>
                    <a:pt x="2564428" y="877360"/>
                  </a:lnTo>
                  <a:cubicBezTo>
                    <a:pt x="2564428" y="877360"/>
                    <a:pt x="2564428" y="877360"/>
                    <a:pt x="2564428" y="876489"/>
                  </a:cubicBezTo>
                  <a:lnTo>
                    <a:pt x="2564428" y="870387"/>
                  </a:lnTo>
                  <a:cubicBezTo>
                    <a:pt x="2564428" y="870387"/>
                    <a:pt x="2564428" y="870387"/>
                    <a:pt x="2563283" y="870387"/>
                  </a:cubicBezTo>
                  <a:lnTo>
                    <a:pt x="2555266" y="870387"/>
                  </a:lnTo>
                  <a:cubicBezTo>
                    <a:pt x="2555266" y="870387"/>
                    <a:pt x="2555266" y="870387"/>
                    <a:pt x="2555266" y="869224"/>
                  </a:cubicBezTo>
                  <a:lnTo>
                    <a:pt x="2555266" y="861088"/>
                  </a:lnTo>
                  <a:cubicBezTo>
                    <a:pt x="2555266" y="861088"/>
                    <a:pt x="2555266" y="861088"/>
                    <a:pt x="2556411" y="861088"/>
                  </a:cubicBezTo>
                  <a:lnTo>
                    <a:pt x="2564428" y="861088"/>
                  </a:lnTo>
                  <a:cubicBezTo>
                    <a:pt x="2564428" y="861088"/>
                    <a:pt x="2564428" y="861088"/>
                    <a:pt x="2564428" y="859926"/>
                  </a:cubicBezTo>
                  <a:lnTo>
                    <a:pt x="2564428" y="851789"/>
                  </a:lnTo>
                  <a:cubicBezTo>
                    <a:pt x="2564428" y="851789"/>
                    <a:pt x="2564428" y="851789"/>
                    <a:pt x="2563283" y="851789"/>
                  </a:cubicBezTo>
                  <a:lnTo>
                    <a:pt x="2555266" y="851789"/>
                  </a:lnTo>
                  <a:cubicBezTo>
                    <a:pt x="2555266" y="851789"/>
                    <a:pt x="2555266" y="851789"/>
                    <a:pt x="2555266" y="850918"/>
                  </a:cubicBezTo>
                  <a:lnTo>
                    <a:pt x="2555266" y="844815"/>
                  </a:lnTo>
                  <a:cubicBezTo>
                    <a:pt x="2555266" y="844815"/>
                    <a:pt x="2555266" y="844815"/>
                    <a:pt x="2556411" y="844815"/>
                  </a:cubicBezTo>
                  <a:lnTo>
                    <a:pt x="2564428" y="844815"/>
                  </a:lnTo>
                  <a:cubicBezTo>
                    <a:pt x="2564428" y="844815"/>
                    <a:pt x="2564428" y="844815"/>
                    <a:pt x="2564428" y="843653"/>
                  </a:cubicBezTo>
                  <a:lnTo>
                    <a:pt x="2564428" y="835517"/>
                  </a:lnTo>
                  <a:cubicBezTo>
                    <a:pt x="2564428" y="835517"/>
                    <a:pt x="2564428" y="835517"/>
                    <a:pt x="2563283" y="835517"/>
                  </a:cubicBezTo>
                  <a:lnTo>
                    <a:pt x="2555266" y="835517"/>
                  </a:lnTo>
                  <a:cubicBezTo>
                    <a:pt x="2555266" y="835517"/>
                    <a:pt x="2555266" y="835517"/>
                    <a:pt x="2555266" y="834355"/>
                  </a:cubicBezTo>
                  <a:lnTo>
                    <a:pt x="2555266" y="826218"/>
                  </a:lnTo>
                  <a:cubicBezTo>
                    <a:pt x="2555266" y="826218"/>
                    <a:pt x="2555266" y="826218"/>
                    <a:pt x="2556411" y="826218"/>
                  </a:cubicBezTo>
                  <a:lnTo>
                    <a:pt x="2564428" y="826218"/>
                  </a:lnTo>
                  <a:cubicBezTo>
                    <a:pt x="2564428" y="826218"/>
                    <a:pt x="2564428" y="826218"/>
                    <a:pt x="2564428" y="825056"/>
                  </a:cubicBezTo>
                  <a:lnTo>
                    <a:pt x="2564428" y="816920"/>
                  </a:lnTo>
                  <a:cubicBezTo>
                    <a:pt x="2564428" y="816920"/>
                    <a:pt x="2564428" y="816920"/>
                    <a:pt x="2563283" y="816920"/>
                  </a:cubicBezTo>
                  <a:lnTo>
                    <a:pt x="2555266" y="816920"/>
                  </a:lnTo>
                  <a:cubicBezTo>
                    <a:pt x="2555266" y="816920"/>
                    <a:pt x="2555266" y="816920"/>
                    <a:pt x="2555266" y="816048"/>
                  </a:cubicBezTo>
                  <a:lnTo>
                    <a:pt x="2555266" y="809946"/>
                  </a:lnTo>
                  <a:cubicBezTo>
                    <a:pt x="2555266" y="809946"/>
                    <a:pt x="2555266" y="809946"/>
                    <a:pt x="2556411" y="809946"/>
                  </a:cubicBezTo>
                  <a:lnTo>
                    <a:pt x="2564428" y="809946"/>
                  </a:lnTo>
                  <a:cubicBezTo>
                    <a:pt x="2564428" y="809946"/>
                    <a:pt x="2564428" y="809946"/>
                    <a:pt x="2564428" y="808783"/>
                  </a:cubicBezTo>
                  <a:lnTo>
                    <a:pt x="2564428" y="800647"/>
                  </a:lnTo>
                  <a:cubicBezTo>
                    <a:pt x="2564428" y="800647"/>
                    <a:pt x="2564428" y="800647"/>
                    <a:pt x="2563283" y="800647"/>
                  </a:cubicBezTo>
                  <a:lnTo>
                    <a:pt x="2555266" y="800647"/>
                  </a:lnTo>
                  <a:cubicBezTo>
                    <a:pt x="2555266" y="800647"/>
                    <a:pt x="2555266" y="800647"/>
                    <a:pt x="2555266" y="799485"/>
                  </a:cubicBezTo>
                  <a:lnTo>
                    <a:pt x="2555266" y="791348"/>
                  </a:lnTo>
                  <a:cubicBezTo>
                    <a:pt x="2555266" y="791348"/>
                    <a:pt x="2555266" y="791348"/>
                    <a:pt x="2556411" y="791348"/>
                  </a:cubicBezTo>
                  <a:lnTo>
                    <a:pt x="2564428" y="791348"/>
                  </a:lnTo>
                  <a:cubicBezTo>
                    <a:pt x="2564428" y="791348"/>
                    <a:pt x="2564428" y="791348"/>
                    <a:pt x="2564428" y="790477"/>
                  </a:cubicBezTo>
                  <a:lnTo>
                    <a:pt x="2564428" y="784375"/>
                  </a:lnTo>
                  <a:cubicBezTo>
                    <a:pt x="2564428" y="784375"/>
                    <a:pt x="2564428" y="784375"/>
                    <a:pt x="2563283" y="784375"/>
                  </a:cubicBezTo>
                  <a:lnTo>
                    <a:pt x="2555266" y="784375"/>
                  </a:lnTo>
                  <a:cubicBezTo>
                    <a:pt x="2555266" y="784375"/>
                    <a:pt x="2555266" y="784375"/>
                    <a:pt x="2555266" y="783212"/>
                  </a:cubicBezTo>
                  <a:lnTo>
                    <a:pt x="2555266" y="775076"/>
                  </a:lnTo>
                  <a:cubicBezTo>
                    <a:pt x="2555266" y="775076"/>
                    <a:pt x="2555266" y="775076"/>
                    <a:pt x="2556411" y="775076"/>
                  </a:cubicBezTo>
                  <a:lnTo>
                    <a:pt x="2564428" y="775076"/>
                  </a:lnTo>
                  <a:cubicBezTo>
                    <a:pt x="2564428" y="775076"/>
                    <a:pt x="2564428" y="775076"/>
                    <a:pt x="2564428" y="773914"/>
                  </a:cubicBezTo>
                  <a:lnTo>
                    <a:pt x="2564428" y="765777"/>
                  </a:lnTo>
                  <a:cubicBezTo>
                    <a:pt x="2564428" y="765777"/>
                    <a:pt x="2564428" y="765777"/>
                    <a:pt x="2563283" y="765777"/>
                  </a:cubicBezTo>
                  <a:lnTo>
                    <a:pt x="2555266" y="765777"/>
                  </a:lnTo>
                  <a:cubicBezTo>
                    <a:pt x="2555266" y="765777"/>
                    <a:pt x="2555266" y="765777"/>
                    <a:pt x="2555266" y="764615"/>
                  </a:cubicBezTo>
                  <a:lnTo>
                    <a:pt x="2555266" y="756479"/>
                  </a:lnTo>
                  <a:cubicBezTo>
                    <a:pt x="2555266" y="756479"/>
                    <a:pt x="2555266" y="756479"/>
                    <a:pt x="2556411" y="756479"/>
                  </a:cubicBezTo>
                  <a:lnTo>
                    <a:pt x="2564428" y="756479"/>
                  </a:lnTo>
                  <a:cubicBezTo>
                    <a:pt x="2564428" y="756479"/>
                    <a:pt x="2564428" y="756479"/>
                    <a:pt x="2564428" y="755607"/>
                  </a:cubicBezTo>
                  <a:lnTo>
                    <a:pt x="2564428" y="749505"/>
                  </a:lnTo>
                  <a:cubicBezTo>
                    <a:pt x="2564428" y="749505"/>
                    <a:pt x="2564428" y="749505"/>
                    <a:pt x="2563283" y="749505"/>
                  </a:cubicBezTo>
                  <a:lnTo>
                    <a:pt x="2555266" y="749505"/>
                  </a:lnTo>
                  <a:cubicBezTo>
                    <a:pt x="2555266" y="749505"/>
                    <a:pt x="2555266" y="749505"/>
                    <a:pt x="2555266" y="748343"/>
                  </a:cubicBezTo>
                  <a:lnTo>
                    <a:pt x="2555266" y="740206"/>
                  </a:lnTo>
                  <a:cubicBezTo>
                    <a:pt x="2555266" y="740206"/>
                    <a:pt x="2555266" y="740206"/>
                    <a:pt x="2556411" y="740206"/>
                  </a:cubicBezTo>
                  <a:lnTo>
                    <a:pt x="2564428" y="740206"/>
                  </a:lnTo>
                  <a:cubicBezTo>
                    <a:pt x="2564428" y="740206"/>
                    <a:pt x="2564428" y="740206"/>
                    <a:pt x="2564428" y="739044"/>
                  </a:cubicBezTo>
                  <a:lnTo>
                    <a:pt x="2564428" y="730908"/>
                  </a:lnTo>
                  <a:cubicBezTo>
                    <a:pt x="2564428" y="730908"/>
                    <a:pt x="2564428" y="730908"/>
                    <a:pt x="2563283" y="730908"/>
                  </a:cubicBezTo>
                  <a:lnTo>
                    <a:pt x="2555266" y="730908"/>
                  </a:lnTo>
                  <a:cubicBezTo>
                    <a:pt x="2555266" y="730908"/>
                    <a:pt x="2555266" y="730908"/>
                    <a:pt x="2555266" y="729745"/>
                  </a:cubicBezTo>
                  <a:lnTo>
                    <a:pt x="2555266" y="721609"/>
                  </a:lnTo>
                  <a:cubicBezTo>
                    <a:pt x="2555266" y="721609"/>
                    <a:pt x="2555266" y="721609"/>
                    <a:pt x="2556411" y="721609"/>
                  </a:cubicBezTo>
                  <a:lnTo>
                    <a:pt x="2564428" y="721609"/>
                  </a:lnTo>
                  <a:cubicBezTo>
                    <a:pt x="2564428" y="721609"/>
                    <a:pt x="2564428" y="721609"/>
                    <a:pt x="2564428" y="720737"/>
                  </a:cubicBezTo>
                  <a:lnTo>
                    <a:pt x="2564428" y="714635"/>
                  </a:lnTo>
                  <a:cubicBezTo>
                    <a:pt x="2564428" y="714635"/>
                    <a:pt x="2564428" y="714635"/>
                    <a:pt x="2563283" y="714635"/>
                  </a:cubicBezTo>
                  <a:lnTo>
                    <a:pt x="2555266" y="714635"/>
                  </a:lnTo>
                  <a:cubicBezTo>
                    <a:pt x="2555266" y="714635"/>
                    <a:pt x="2555266" y="714635"/>
                    <a:pt x="2555266" y="713473"/>
                  </a:cubicBezTo>
                  <a:lnTo>
                    <a:pt x="2555266" y="705336"/>
                  </a:lnTo>
                  <a:cubicBezTo>
                    <a:pt x="2555266" y="705336"/>
                    <a:pt x="2555266" y="705336"/>
                    <a:pt x="2556411" y="705336"/>
                  </a:cubicBezTo>
                  <a:lnTo>
                    <a:pt x="2564428" y="705336"/>
                  </a:lnTo>
                  <a:cubicBezTo>
                    <a:pt x="2564428" y="705336"/>
                    <a:pt x="2564428" y="705336"/>
                    <a:pt x="2563283" y="703593"/>
                  </a:cubicBezTo>
                  <a:lnTo>
                    <a:pt x="2555266" y="691389"/>
                  </a:lnTo>
                  <a:cubicBezTo>
                    <a:pt x="2555266" y="691389"/>
                    <a:pt x="2555266" y="691389"/>
                    <a:pt x="2555266" y="654194"/>
                  </a:cubicBezTo>
                  <a:cubicBezTo>
                    <a:pt x="2555266" y="654194"/>
                    <a:pt x="2555266" y="654194"/>
                    <a:pt x="2708733" y="654194"/>
                  </a:cubicBezTo>
                  <a:cubicBezTo>
                    <a:pt x="2708733" y="654194"/>
                    <a:pt x="2708733" y="654194"/>
                    <a:pt x="2722475" y="675116"/>
                  </a:cubicBezTo>
                  <a:cubicBezTo>
                    <a:pt x="2722475" y="675116"/>
                    <a:pt x="2722475" y="675116"/>
                    <a:pt x="2722475" y="721609"/>
                  </a:cubicBezTo>
                  <a:cubicBezTo>
                    <a:pt x="2722475" y="721609"/>
                    <a:pt x="2722475" y="721609"/>
                    <a:pt x="2721330" y="721609"/>
                  </a:cubicBezTo>
                  <a:lnTo>
                    <a:pt x="2713313" y="721609"/>
                  </a:lnTo>
                  <a:cubicBezTo>
                    <a:pt x="2713313" y="721609"/>
                    <a:pt x="2713313" y="721609"/>
                    <a:pt x="2713313" y="722771"/>
                  </a:cubicBezTo>
                  <a:lnTo>
                    <a:pt x="2713313" y="730908"/>
                  </a:lnTo>
                  <a:cubicBezTo>
                    <a:pt x="2713313" y="730908"/>
                    <a:pt x="2713313" y="730908"/>
                    <a:pt x="2714459" y="730908"/>
                  </a:cubicBezTo>
                  <a:lnTo>
                    <a:pt x="2722475" y="730908"/>
                  </a:lnTo>
                  <a:cubicBezTo>
                    <a:pt x="2722475" y="730908"/>
                    <a:pt x="2722475" y="730908"/>
                    <a:pt x="2722475" y="732070"/>
                  </a:cubicBezTo>
                  <a:lnTo>
                    <a:pt x="2722475" y="740206"/>
                  </a:lnTo>
                  <a:cubicBezTo>
                    <a:pt x="2722475" y="740206"/>
                    <a:pt x="2722475" y="740206"/>
                    <a:pt x="2721330" y="740206"/>
                  </a:cubicBezTo>
                  <a:lnTo>
                    <a:pt x="2713313" y="740206"/>
                  </a:lnTo>
                  <a:cubicBezTo>
                    <a:pt x="2713313" y="740206"/>
                    <a:pt x="2713313" y="740206"/>
                    <a:pt x="2713313" y="741368"/>
                  </a:cubicBezTo>
                  <a:lnTo>
                    <a:pt x="2713313" y="749505"/>
                  </a:lnTo>
                  <a:cubicBezTo>
                    <a:pt x="2713313" y="749505"/>
                    <a:pt x="2713313" y="749505"/>
                    <a:pt x="2714459" y="749505"/>
                  </a:cubicBezTo>
                  <a:lnTo>
                    <a:pt x="2722475" y="749505"/>
                  </a:lnTo>
                  <a:cubicBezTo>
                    <a:pt x="2722475" y="749505"/>
                    <a:pt x="2722475" y="749505"/>
                    <a:pt x="2722475" y="750377"/>
                  </a:cubicBezTo>
                  <a:lnTo>
                    <a:pt x="2722475" y="756479"/>
                  </a:lnTo>
                  <a:cubicBezTo>
                    <a:pt x="2722475" y="756479"/>
                    <a:pt x="2722475" y="756479"/>
                    <a:pt x="2721330" y="756479"/>
                  </a:cubicBezTo>
                  <a:lnTo>
                    <a:pt x="2713313" y="756479"/>
                  </a:lnTo>
                  <a:cubicBezTo>
                    <a:pt x="2713313" y="756479"/>
                    <a:pt x="2713313" y="756479"/>
                    <a:pt x="2713313" y="757641"/>
                  </a:cubicBezTo>
                  <a:lnTo>
                    <a:pt x="2713313" y="765777"/>
                  </a:lnTo>
                  <a:cubicBezTo>
                    <a:pt x="2713313" y="765777"/>
                    <a:pt x="2713313" y="765777"/>
                    <a:pt x="2714459" y="765777"/>
                  </a:cubicBezTo>
                  <a:lnTo>
                    <a:pt x="2722475" y="765777"/>
                  </a:lnTo>
                  <a:cubicBezTo>
                    <a:pt x="2722475" y="765777"/>
                    <a:pt x="2722475" y="765777"/>
                    <a:pt x="2722475" y="766940"/>
                  </a:cubicBezTo>
                  <a:lnTo>
                    <a:pt x="2722475" y="775076"/>
                  </a:lnTo>
                  <a:cubicBezTo>
                    <a:pt x="2722475" y="775076"/>
                    <a:pt x="2722475" y="775076"/>
                    <a:pt x="2721330" y="775076"/>
                  </a:cubicBezTo>
                  <a:lnTo>
                    <a:pt x="2713313" y="775076"/>
                  </a:lnTo>
                  <a:cubicBezTo>
                    <a:pt x="2713313" y="775076"/>
                    <a:pt x="2713313" y="775076"/>
                    <a:pt x="2713313" y="776238"/>
                  </a:cubicBezTo>
                  <a:lnTo>
                    <a:pt x="2713313" y="784375"/>
                  </a:lnTo>
                  <a:cubicBezTo>
                    <a:pt x="2713313" y="784375"/>
                    <a:pt x="2713313" y="784375"/>
                    <a:pt x="2714459" y="784375"/>
                  </a:cubicBezTo>
                  <a:lnTo>
                    <a:pt x="2722475" y="784375"/>
                  </a:lnTo>
                  <a:cubicBezTo>
                    <a:pt x="2722475" y="784375"/>
                    <a:pt x="2722475" y="784375"/>
                    <a:pt x="2722475" y="785246"/>
                  </a:cubicBezTo>
                  <a:lnTo>
                    <a:pt x="2722475" y="791348"/>
                  </a:lnTo>
                  <a:cubicBezTo>
                    <a:pt x="2722475" y="791348"/>
                    <a:pt x="2722475" y="791348"/>
                    <a:pt x="2721330" y="791348"/>
                  </a:cubicBezTo>
                  <a:lnTo>
                    <a:pt x="2713313" y="791348"/>
                  </a:lnTo>
                  <a:cubicBezTo>
                    <a:pt x="2713313" y="791348"/>
                    <a:pt x="2713313" y="791348"/>
                    <a:pt x="2713313" y="792511"/>
                  </a:cubicBezTo>
                  <a:lnTo>
                    <a:pt x="2713313" y="800647"/>
                  </a:lnTo>
                  <a:cubicBezTo>
                    <a:pt x="2713313" y="800647"/>
                    <a:pt x="2713313" y="800647"/>
                    <a:pt x="2714459" y="800647"/>
                  </a:cubicBezTo>
                  <a:lnTo>
                    <a:pt x="2722475" y="800647"/>
                  </a:lnTo>
                  <a:cubicBezTo>
                    <a:pt x="2722475" y="800647"/>
                    <a:pt x="2722475" y="800647"/>
                    <a:pt x="2722475" y="801809"/>
                  </a:cubicBezTo>
                  <a:lnTo>
                    <a:pt x="2722475" y="809946"/>
                  </a:lnTo>
                  <a:cubicBezTo>
                    <a:pt x="2722475" y="809946"/>
                    <a:pt x="2722475" y="809946"/>
                    <a:pt x="2721330" y="809946"/>
                  </a:cubicBezTo>
                  <a:lnTo>
                    <a:pt x="2713313" y="809946"/>
                  </a:lnTo>
                  <a:cubicBezTo>
                    <a:pt x="2713313" y="809946"/>
                    <a:pt x="2713313" y="809946"/>
                    <a:pt x="2713313" y="810817"/>
                  </a:cubicBezTo>
                  <a:lnTo>
                    <a:pt x="2713313" y="816920"/>
                  </a:lnTo>
                  <a:cubicBezTo>
                    <a:pt x="2713313" y="816920"/>
                    <a:pt x="2713313" y="816920"/>
                    <a:pt x="2714459" y="816920"/>
                  </a:cubicBezTo>
                  <a:lnTo>
                    <a:pt x="2722475" y="816920"/>
                  </a:lnTo>
                  <a:cubicBezTo>
                    <a:pt x="2722475" y="816920"/>
                    <a:pt x="2722475" y="816920"/>
                    <a:pt x="2722475" y="818082"/>
                  </a:cubicBezTo>
                  <a:lnTo>
                    <a:pt x="2722475" y="826218"/>
                  </a:lnTo>
                  <a:cubicBezTo>
                    <a:pt x="2722475" y="826218"/>
                    <a:pt x="2722475" y="826218"/>
                    <a:pt x="2721330" y="826218"/>
                  </a:cubicBezTo>
                  <a:lnTo>
                    <a:pt x="2713313" y="826218"/>
                  </a:lnTo>
                  <a:cubicBezTo>
                    <a:pt x="2713313" y="826218"/>
                    <a:pt x="2713313" y="826218"/>
                    <a:pt x="2713313" y="827380"/>
                  </a:cubicBezTo>
                  <a:lnTo>
                    <a:pt x="2713313" y="835517"/>
                  </a:lnTo>
                  <a:cubicBezTo>
                    <a:pt x="2713313" y="835517"/>
                    <a:pt x="2713313" y="835517"/>
                    <a:pt x="2714459" y="835517"/>
                  </a:cubicBezTo>
                  <a:lnTo>
                    <a:pt x="2722475" y="835517"/>
                  </a:lnTo>
                  <a:cubicBezTo>
                    <a:pt x="2722475" y="835517"/>
                    <a:pt x="2722475" y="835517"/>
                    <a:pt x="2722475" y="836679"/>
                  </a:cubicBezTo>
                  <a:lnTo>
                    <a:pt x="2722475" y="844815"/>
                  </a:lnTo>
                  <a:cubicBezTo>
                    <a:pt x="2722475" y="844815"/>
                    <a:pt x="2722475" y="844815"/>
                    <a:pt x="2721330" y="844815"/>
                  </a:cubicBezTo>
                  <a:lnTo>
                    <a:pt x="2713313" y="844815"/>
                  </a:lnTo>
                  <a:cubicBezTo>
                    <a:pt x="2713313" y="844815"/>
                    <a:pt x="2713313" y="844815"/>
                    <a:pt x="2713313" y="845687"/>
                  </a:cubicBezTo>
                  <a:lnTo>
                    <a:pt x="2713313" y="851789"/>
                  </a:lnTo>
                  <a:cubicBezTo>
                    <a:pt x="2713313" y="851789"/>
                    <a:pt x="2713313" y="851789"/>
                    <a:pt x="2714459" y="851789"/>
                  </a:cubicBezTo>
                  <a:lnTo>
                    <a:pt x="2722475" y="851789"/>
                  </a:lnTo>
                  <a:cubicBezTo>
                    <a:pt x="2722475" y="851789"/>
                    <a:pt x="2722475" y="851789"/>
                    <a:pt x="2722475" y="852952"/>
                  </a:cubicBezTo>
                  <a:lnTo>
                    <a:pt x="2722475" y="861088"/>
                  </a:lnTo>
                  <a:cubicBezTo>
                    <a:pt x="2722475" y="861088"/>
                    <a:pt x="2722475" y="861088"/>
                    <a:pt x="2721330" y="861088"/>
                  </a:cubicBezTo>
                  <a:lnTo>
                    <a:pt x="2713313" y="861088"/>
                  </a:lnTo>
                  <a:cubicBezTo>
                    <a:pt x="2713313" y="861088"/>
                    <a:pt x="2713313" y="861088"/>
                    <a:pt x="2713313" y="862250"/>
                  </a:cubicBezTo>
                  <a:lnTo>
                    <a:pt x="2713313" y="870387"/>
                  </a:lnTo>
                  <a:cubicBezTo>
                    <a:pt x="2713313" y="870387"/>
                    <a:pt x="2713313" y="870387"/>
                    <a:pt x="2714459" y="870387"/>
                  </a:cubicBezTo>
                  <a:lnTo>
                    <a:pt x="2722475" y="870387"/>
                  </a:lnTo>
                  <a:cubicBezTo>
                    <a:pt x="2722475" y="870387"/>
                    <a:pt x="2722475" y="870387"/>
                    <a:pt x="2722475" y="871258"/>
                  </a:cubicBezTo>
                  <a:lnTo>
                    <a:pt x="2722475" y="877360"/>
                  </a:lnTo>
                  <a:cubicBezTo>
                    <a:pt x="2722475" y="877360"/>
                    <a:pt x="2722475" y="877360"/>
                    <a:pt x="2721330" y="877360"/>
                  </a:cubicBezTo>
                  <a:lnTo>
                    <a:pt x="2713313" y="877360"/>
                  </a:lnTo>
                  <a:cubicBezTo>
                    <a:pt x="2713313" y="877360"/>
                    <a:pt x="2713313" y="877360"/>
                    <a:pt x="2713313" y="878523"/>
                  </a:cubicBezTo>
                  <a:lnTo>
                    <a:pt x="2713313" y="886659"/>
                  </a:lnTo>
                  <a:cubicBezTo>
                    <a:pt x="2713313" y="886659"/>
                    <a:pt x="2713313" y="886659"/>
                    <a:pt x="2714459" y="886659"/>
                  </a:cubicBezTo>
                  <a:lnTo>
                    <a:pt x="2722475" y="886659"/>
                  </a:lnTo>
                  <a:cubicBezTo>
                    <a:pt x="2722475" y="886659"/>
                    <a:pt x="2722475" y="886659"/>
                    <a:pt x="2722475" y="887821"/>
                  </a:cubicBezTo>
                  <a:lnTo>
                    <a:pt x="2722475" y="895958"/>
                  </a:lnTo>
                  <a:cubicBezTo>
                    <a:pt x="2722475" y="895958"/>
                    <a:pt x="2722475" y="895958"/>
                    <a:pt x="2721330" y="895958"/>
                  </a:cubicBezTo>
                  <a:lnTo>
                    <a:pt x="2713313" y="895958"/>
                  </a:lnTo>
                  <a:cubicBezTo>
                    <a:pt x="2713313" y="895958"/>
                    <a:pt x="2713313" y="895958"/>
                    <a:pt x="2713313" y="897120"/>
                  </a:cubicBezTo>
                  <a:lnTo>
                    <a:pt x="2713313" y="905256"/>
                  </a:lnTo>
                  <a:cubicBezTo>
                    <a:pt x="2713313" y="905256"/>
                    <a:pt x="2713313" y="905256"/>
                    <a:pt x="2714459" y="905256"/>
                  </a:cubicBezTo>
                  <a:lnTo>
                    <a:pt x="2722475" y="905256"/>
                  </a:lnTo>
                  <a:cubicBezTo>
                    <a:pt x="2722475" y="905256"/>
                    <a:pt x="2722475" y="905256"/>
                    <a:pt x="2722475" y="906128"/>
                  </a:cubicBezTo>
                  <a:lnTo>
                    <a:pt x="2722475" y="912230"/>
                  </a:lnTo>
                  <a:cubicBezTo>
                    <a:pt x="2722475" y="912230"/>
                    <a:pt x="2722475" y="912230"/>
                    <a:pt x="2721330" y="912230"/>
                  </a:cubicBezTo>
                  <a:lnTo>
                    <a:pt x="2713313" y="912230"/>
                  </a:lnTo>
                  <a:cubicBezTo>
                    <a:pt x="2713313" y="912230"/>
                    <a:pt x="2713313" y="912230"/>
                    <a:pt x="2713313" y="913392"/>
                  </a:cubicBezTo>
                  <a:lnTo>
                    <a:pt x="2713313" y="921529"/>
                  </a:lnTo>
                  <a:cubicBezTo>
                    <a:pt x="2713313" y="921529"/>
                    <a:pt x="2713313" y="921529"/>
                    <a:pt x="2738509" y="942451"/>
                  </a:cubicBezTo>
                  <a:cubicBezTo>
                    <a:pt x="2738509" y="947100"/>
                    <a:pt x="2738509" y="947100"/>
                    <a:pt x="2737365" y="947100"/>
                  </a:cubicBezTo>
                  <a:lnTo>
                    <a:pt x="2729347" y="947100"/>
                  </a:lnTo>
                  <a:cubicBezTo>
                    <a:pt x="2729347" y="947100"/>
                    <a:pt x="2729347" y="947100"/>
                    <a:pt x="2729347" y="972671"/>
                  </a:cubicBezTo>
                  <a:cubicBezTo>
                    <a:pt x="2729347" y="972671"/>
                    <a:pt x="2729347" y="972671"/>
                    <a:pt x="2730493" y="972671"/>
                  </a:cubicBezTo>
                  <a:lnTo>
                    <a:pt x="2738509" y="972671"/>
                  </a:lnTo>
                  <a:cubicBezTo>
                    <a:pt x="2738509" y="972671"/>
                    <a:pt x="2738509" y="972671"/>
                    <a:pt x="2738509" y="971218"/>
                  </a:cubicBezTo>
                  <a:lnTo>
                    <a:pt x="2738509" y="961048"/>
                  </a:lnTo>
                  <a:cubicBezTo>
                    <a:pt x="2738509" y="961048"/>
                    <a:pt x="2738509" y="961048"/>
                    <a:pt x="2739655" y="960467"/>
                  </a:cubicBezTo>
                  <a:lnTo>
                    <a:pt x="2747671" y="956399"/>
                  </a:lnTo>
                  <a:cubicBezTo>
                    <a:pt x="2747671" y="956399"/>
                    <a:pt x="2747671" y="956399"/>
                    <a:pt x="2749675" y="956399"/>
                  </a:cubicBezTo>
                  <a:lnTo>
                    <a:pt x="2763706" y="956399"/>
                  </a:lnTo>
                  <a:cubicBezTo>
                    <a:pt x="2763706" y="956399"/>
                    <a:pt x="2763706" y="956399"/>
                    <a:pt x="2763706" y="957561"/>
                  </a:cubicBezTo>
                  <a:lnTo>
                    <a:pt x="2763706" y="965697"/>
                  </a:lnTo>
                  <a:cubicBezTo>
                    <a:pt x="2763706" y="965697"/>
                    <a:pt x="2763706" y="965697"/>
                    <a:pt x="2765424" y="965697"/>
                  </a:cubicBezTo>
                  <a:lnTo>
                    <a:pt x="2777450" y="965697"/>
                  </a:lnTo>
                  <a:cubicBezTo>
                    <a:pt x="2777450" y="970346"/>
                    <a:pt x="2777450" y="970346"/>
                    <a:pt x="2778594" y="970346"/>
                  </a:cubicBezTo>
                  <a:lnTo>
                    <a:pt x="2786612" y="970346"/>
                  </a:lnTo>
                  <a:cubicBezTo>
                    <a:pt x="2786612" y="970346"/>
                    <a:pt x="2786612" y="970346"/>
                    <a:pt x="2811807" y="1002891"/>
                  </a:cubicBezTo>
                  <a:cubicBezTo>
                    <a:pt x="2811807" y="1002891"/>
                    <a:pt x="2811807" y="1002891"/>
                    <a:pt x="2811807" y="1037761"/>
                  </a:cubicBezTo>
                  <a:cubicBezTo>
                    <a:pt x="2811807" y="1037761"/>
                    <a:pt x="2811807" y="1037761"/>
                    <a:pt x="2812951" y="1037761"/>
                  </a:cubicBezTo>
                  <a:lnTo>
                    <a:pt x="2820970" y="1037761"/>
                  </a:lnTo>
                  <a:cubicBezTo>
                    <a:pt x="2820970" y="1037761"/>
                    <a:pt x="2820970" y="1037761"/>
                    <a:pt x="2820970" y="1035727"/>
                  </a:cubicBezTo>
                  <a:lnTo>
                    <a:pt x="2820970" y="1021489"/>
                  </a:lnTo>
                  <a:cubicBezTo>
                    <a:pt x="2820970" y="1021489"/>
                    <a:pt x="2820970" y="1021489"/>
                    <a:pt x="2821829" y="1021489"/>
                  </a:cubicBezTo>
                  <a:lnTo>
                    <a:pt x="2827841" y="1021489"/>
                  </a:lnTo>
                  <a:cubicBezTo>
                    <a:pt x="2827841" y="1021489"/>
                    <a:pt x="2827841" y="1021489"/>
                    <a:pt x="2827841" y="1022651"/>
                  </a:cubicBezTo>
                  <a:lnTo>
                    <a:pt x="2827841" y="1030787"/>
                  </a:lnTo>
                  <a:cubicBezTo>
                    <a:pt x="2837003" y="1033113"/>
                    <a:pt x="2837003" y="1033113"/>
                    <a:pt x="2837003" y="981970"/>
                  </a:cubicBezTo>
                  <a:cubicBezTo>
                    <a:pt x="2837003" y="981970"/>
                    <a:pt x="2837003" y="981970"/>
                    <a:pt x="2875943" y="981970"/>
                  </a:cubicBezTo>
                  <a:cubicBezTo>
                    <a:pt x="2875943" y="981970"/>
                    <a:pt x="2875943" y="981970"/>
                    <a:pt x="2875943" y="907581"/>
                  </a:cubicBezTo>
                  <a:cubicBezTo>
                    <a:pt x="2875943" y="907581"/>
                    <a:pt x="2875943" y="907581"/>
                    <a:pt x="2912591" y="907581"/>
                  </a:cubicBezTo>
                  <a:cubicBezTo>
                    <a:pt x="2912591" y="907581"/>
                    <a:pt x="2912591" y="907581"/>
                    <a:pt x="2912591" y="906709"/>
                  </a:cubicBezTo>
                  <a:lnTo>
                    <a:pt x="2912591" y="900607"/>
                  </a:lnTo>
                  <a:cubicBezTo>
                    <a:pt x="2912591" y="900607"/>
                    <a:pt x="2912591" y="900607"/>
                    <a:pt x="2935497" y="900607"/>
                  </a:cubicBezTo>
                  <a:cubicBezTo>
                    <a:pt x="2935497" y="900607"/>
                    <a:pt x="2935497" y="900607"/>
                    <a:pt x="2935497" y="861088"/>
                  </a:cubicBezTo>
                  <a:cubicBezTo>
                    <a:pt x="2930915" y="861088"/>
                    <a:pt x="2930915" y="861088"/>
                    <a:pt x="2930915" y="859344"/>
                  </a:cubicBezTo>
                  <a:lnTo>
                    <a:pt x="2930915" y="847140"/>
                  </a:lnTo>
                  <a:lnTo>
                    <a:pt x="2935497" y="849465"/>
                  </a:lnTo>
                  <a:cubicBezTo>
                    <a:pt x="2935497" y="849465"/>
                    <a:pt x="2935497" y="849465"/>
                    <a:pt x="2940079" y="826218"/>
                  </a:cubicBezTo>
                  <a:cubicBezTo>
                    <a:pt x="2940079" y="826218"/>
                    <a:pt x="2940079" y="826218"/>
                    <a:pt x="2944659" y="849465"/>
                  </a:cubicBezTo>
                  <a:cubicBezTo>
                    <a:pt x="2946951" y="847140"/>
                    <a:pt x="2946951" y="847140"/>
                    <a:pt x="2947237" y="846268"/>
                  </a:cubicBezTo>
                  <a:lnTo>
                    <a:pt x="2949241" y="840166"/>
                  </a:lnTo>
                  <a:cubicBezTo>
                    <a:pt x="2949241" y="840166"/>
                    <a:pt x="2949241" y="840166"/>
                    <a:pt x="2949813" y="839004"/>
                  </a:cubicBezTo>
                  <a:lnTo>
                    <a:pt x="2953821" y="830867"/>
                  </a:lnTo>
                  <a:cubicBezTo>
                    <a:pt x="2953821" y="830867"/>
                    <a:pt x="2953821" y="830867"/>
                    <a:pt x="2954395" y="829705"/>
                  </a:cubicBezTo>
                  <a:lnTo>
                    <a:pt x="2958403" y="821569"/>
                  </a:lnTo>
                  <a:cubicBezTo>
                    <a:pt x="2958403" y="821569"/>
                    <a:pt x="2958403" y="821569"/>
                    <a:pt x="2959834" y="820697"/>
                  </a:cubicBezTo>
                  <a:lnTo>
                    <a:pt x="2969855" y="814595"/>
                  </a:lnTo>
                  <a:cubicBezTo>
                    <a:pt x="2969855" y="814595"/>
                    <a:pt x="2969855" y="814595"/>
                    <a:pt x="2971573" y="813433"/>
                  </a:cubicBezTo>
                  <a:lnTo>
                    <a:pt x="2983599" y="805296"/>
                  </a:lnTo>
                  <a:cubicBezTo>
                    <a:pt x="2983599" y="805296"/>
                    <a:pt x="2983599" y="805296"/>
                    <a:pt x="2984458" y="804134"/>
                  </a:cubicBezTo>
                  <a:lnTo>
                    <a:pt x="2990471" y="795998"/>
                  </a:lnTo>
                  <a:cubicBezTo>
                    <a:pt x="2990471" y="795998"/>
                    <a:pt x="2990471" y="795998"/>
                    <a:pt x="2991043" y="793964"/>
                  </a:cubicBezTo>
                  <a:lnTo>
                    <a:pt x="2995052" y="779725"/>
                  </a:lnTo>
                  <a:cubicBezTo>
                    <a:pt x="2995052" y="779725"/>
                    <a:pt x="2995052" y="779725"/>
                    <a:pt x="2995625" y="781759"/>
                  </a:cubicBezTo>
                  <a:lnTo>
                    <a:pt x="2999633" y="795998"/>
                  </a:lnTo>
                  <a:cubicBezTo>
                    <a:pt x="2999633" y="795998"/>
                    <a:pt x="2999633" y="795998"/>
                    <a:pt x="3000205" y="796869"/>
                  </a:cubicBezTo>
                  <a:lnTo>
                    <a:pt x="3004214" y="802972"/>
                  </a:lnTo>
                  <a:cubicBezTo>
                    <a:pt x="3004214" y="802972"/>
                    <a:pt x="3004214" y="802972"/>
                    <a:pt x="3005646" y="804134"/>
                  </a:cubicBezTo>
                  <a:lnTo>
                    <a:pt x="3015667" y="812270"/>
                  </a:lnTo>
                  <a:cubicBezTo>
                    <a:pt x="3015667" y="812270"/>
                    <a:pt x="3015667" y="812270"/>
                    <a:pt x="3016813" y="813433"/>
                  </a:cubicBezTo>
                  <a:lnTo>
                    <a:pt x="3024828" y="821569"/>
                  </a:lnTo>
                  <a:cubicBezTo>
                    <a:pt x="3024828" y="821569"/>
                    <a:pt x="3024828" y="821569"/>
                    <a:pt x="3025975" y="822731"/>
                  </a:cubicBezTo>
                  <a:lnTo>
                    <a:pt x="3033991" y="830867"/>
                  </a:lnTo>
                  <a:cubicBezTo>
                    <a:pt x="3033991" y="830867"/>
                    <a:pt x="3033991" y="830867"/>
                    <a:pt x="3034278" y="832030"/>
                  </a:cubicBezTo>
                  <a:lnTo>
                    <a:pt x="3036281" y="840166"/>
                  </a:lnTo>
                  <a:cubicBezTo>
                    <a:pt x="3036281" y="840166"/>
                    <a:pt x="3036281" y="840166"/>
                    <a:pt x="3036567" y="841328"/>
                  </a:cubicBezTo>
                  <a:lnTo>
                    <a:pt x="3038572" y="849465"/>
                  </a:lnTo>
                  <a:cubicBezTo>
                    <a:pt x="3043153" y="849465"/>
                    <a:pt x="3043153" y="849465"/>
                    <a:pt x="3045443" y="826218"/>
                  </a:cubicBezTo>
                  <a:cubicBezTo>
                    <a:pt x="3045443" y="826218"/>
                    <a:pt x="3045443" y="826218"/>
                    <a:pt x="3050025" y="849465"/>
                  </a:cubicBezTo>
                  <a:cubicBezTo>
                    <a:pt x="3054605" y="849465"/>
                    <a:pt x="3054605" y="849465"/>
                    <a:pt x="3054605" y="851208"/>
                  </a:cubicBezTo>
                  <a:lnTo>
                    <a:pt x="3054605" y="863413"/>
                  </a:lnTo>
                  <a:cubicBezTo>
                    <a:pt x="3050025" y="863413"/>
                    <a:pt x="3050025" y="863413"/>
                    <a:pt x="3050025" y="895958"/>
                  </a:cubicBezTo>
                  <a:cubicBezTo>
                    <a:pt x="3050025" y="895958"/>
                    <a:pt x="3050025" y="895958"/>
                    <a:pt x="3051171" y="895958"/>
                  </a:cubicBezTo>
                  <a:lnTo>
                    <a:pt x="3059187" y="895958"/>
                  </a:lnTo>
                  <a:cubicBezTo>
                    <a:pt x="3059187" y="900607"/>
                    <a:pt x="3059187" y="900607"/>
                    <a:pt x="3060047" y="900607"/>
                  </a:cubicBezTo>
                  <a:lnTo>
                    <a:pt x="3066059" y="900607"/>
                  </a:lnTo>
                  <a:cubicBezTo>
                    <a:pt x="3066059" y="900607"/>
                    <a:pt x="3066059" y="900607"/>
                    <a:pt x="3066059" y="899445"/>
                  </a:cubicBezTo>
                  <a:lnTo>
                    <a:pt x="3066059" y="891308"/>
                  </a:lnTo>
                  <a:cubicBezTo>
                    <a:pt x="3066059" y="891308"/>
                    <a:pt x="3066059" y="891308"/>
                    <a:pt x="3068349" y="891308"/>
                  </a:cubicBezTo>
                  <a:lnTo>
                    <a:pt x="3084383" y="891308"/>
                  </a:lnTo>
                  <a:cubicBezTo>
                    <a:pt x="3084383" y="891308"/>
                    <a:pt x="3084383" y="891308"/>
                    <a:pt x="3084383" y="889274"/>
                  </a:cubicBezTo>
                  <a:lnTo>
                    <a:pt x="3084383" y="875036"/>
                  </a:lnTo>
                  <a:cubicBezTo>
                    <a:pt x="3084383" y="875036"/>
                    <a:pt x="3084383" y="875036"/>
                    <a:pt x="3123323" y="875036"/>
                  </a:cubicBezTo>
                  <a:cubicBezTo>
                    <a:pt x="3123323" y="875036"/>
                    <a:pt x="3123323" y="875036"/>
                    <a:pt x="3123323" y="876489"/>
                  </a:cubicBezTo>
                  <a:lnTo>
                    <a:pt x="3123323" y="886659"/>
                  </a:lnTo>
                  <a:cubicBezTo>
                    <a:pt x="3123323" y="886659"/>
                    <a:pt x="3123323" y="886659"/>
                    <a:pt x="3143937" y="886659"/>
                  </a:cubicBezTo>
                  <a:cubicBezTo>
                    <a:pt x="3143937" y="886659"/>
                    <a:pt x="3143937" y="886659"/>
                    <a:pt x="3143937" y="888984"/>
                  </a:cubicBezTo>
                  <a:lnTo>
                    <a:pt x="3143937" y="905256"/>
                  </a:lnTo>
                  <a:cubicBezTo>
                    <a:pt x="3139357" y="905256"/>
                    <a:pt x="3139357" y="905256"/>
                    <a:pt x="3139357" y="906128"/>
                  </a:cubicBezTo>
                  <a:lnTo>
                    <a:pt x="3139357" y="912230"/>
                  </a:lnTo>
                  <a:cubicBezTo>
                    <a:pt x="3143937" y="912230"/>
                    <a:pt x="3143937" y="912230"/>
                    <a:pt x="3143937" y="913974"/>
                  </a:cubicBezTo>
                  <a:lnTo>
                    <a:pt x="3143937" y="926178"/>
                  </a:lnTo>
                  <a:lnTo>
                    <a:pt x="3139357" y="930827"/>
                  </a:lnTo>
                  <a:cubicBezTo>
                    <a:pt x="3139357" y="930827"/>
                    <a:pt x="3139357" y="930827"/>
                    <a:pt x="3139357" y="986619"/>
                  </a:cubicBezTo>
                  <a:cubicBezTo>
                    <a:pt x="3139357" y="986619"/>
                    <a:pt x="3139357" y="986619"/>
                    <a:pt x="3141360" y="986619"/>
                  </a:cubicBezTo>
                  <a:lnTo>
                    <a:pt x="3155391" y="986619"/>
                  </a:lnTo>
                  <a:cubicBezTo>
                    <a:pt x="3155391" y="991268"/>
                    <a:pt x="3155391" y="991268"/>
                    <a:pt x="3157107" y="991268"/>
                  </a:cubicBezTo>
                  <a:lnTo>
                    <a:pt x="3169135" y="991268"/>
                  </a:lnTo>
                  <a:cubicBezTo>
                    <a:pt x="3169135" y="991268"/>
                    <a:pt x="3169135" y="991268"/>
                    <a:pt x="3169135" y="993302"/>
                  </a:cubicBezTo>
                  <a:lnTo>
                    <a:pt x="3169135" y="1007541"/>
                  </a:lnTo>
                  <a:cubicBezTo>
                    <a:pt x="3169135" y="1007541"/>
                    <a:pt x="3169135" y="1007541"/>
                    <a:pt x="3170853" y="1007541"/>
                  </a:cubicBezTo>
                  <a:lnTo>
                    <a:pt x="3182877" y="1007541"/>
                  </a:lnTo>
                  <a:cubicBezTo>
                    <a:pt x="3182877" y="1007541"/>
                    <a:pt x="3182877" y="1007541"/>
                    <a:pt x="3182877" y="1005507"/>
                  </a:cubicBezTo>
                  <a:lnTo>
                    <a:pt x="3182877" y="991268"/>
                  </a:lnTo>
                  <a:cubicBezTo>
                    <a:pt x="3182877" y="991268"/>
                    <a:pt x="3182877" y="991268"/>
                    <a:pt x="3184880" y="990106"/>
                  </a:cubicBezTo>
                  <a:lnTo>
                    <a:pt x="3198911" y="981970"/>
                  </a:lnTo>
                  <a:cubicBezTo>
                    <a:pt x="3198911" y="981970"/>
                    <a:pt x="3198911" y="981970"/>
                    <a:pt x="3198911" y="961048"/>
                  </a:cubicBezTo>
                  <a:cubicBezTo>
                    <a:pt x="3194330" y="961048"/>
                    <a:pt x="3194330" y="961048"/>
                    <a:pt x="3194330" y="937801"/>
                  </a:cubicBezTo>
                  <a:cubicBezTo>
                    <a:pt x="3194330" y="937801"/>
                    <a:pt x="3194330" y="937801"/>
                    <a:pt x="3195474" y="937801"/>
                  </a:cubicBezTo>
                  <a:lnTo>
                    <a:pt x="3203492" y="937801"/>
                  </a:lnTo>
                  <a:cubicBezTo>
                    <a:pt x="3203492" y="935477"/>
                    <a:pt x="3203492" y="935477"/>
                    <a:pt x="3224107" y="935477"/>
                  </a:cubicBezTo>
                  <a:cubicBezTo>
                    <a:pt x="3224107" y="935477"/>
                    <a:pt x="3224107" y="935477"/>
                    <a:pt x="3224107" y="934314"/>
                  </a:cubicBezTo>
                  <a:lnTo>
                    <a:pt x="3224107" y="926178"/>
                  </a:lnTo>
                  <a:cubicBezTo>
                    <a:pt x="3224107" y="926178"/>
                    <a:pt x="3224107" y="926178"/>
                    <a:pt x="3225825" y="926178"/>
                  </a:cubicBezTo>
                  <a:lnTo>
                    <a:pt x="3237850" y="926178"/>
                  </a:lnTo>
                  <a:cubicBezTo>
                    <a:pt x="3237850" y="926178"/>
                    <a:pt x="3237850" y="926178"/>
                    <a:pt x="3237850" y="809946"/>
                  </a:cubicBezTo>
                  <a:cubicBezTo>
                    <a:pt x="3237850" y="809946"/>
                    <a:pt x="3237850" y="809946"/>
                    <a:pt x="3238995" y="809946"/>
                  </a:cubicBezTo>
                  <a:lnTo>
                    <a:pt x="3247012" y="809946"/>
                  </a:lnTo>
                  <a:cubicBezTo>
                    <a:pt x="3247012" y="809946"/>
                    <a:pt x="3247012" y="809946"/>
                    <a:pt x="3247012" y="807621"/>
                  </a:cubicBezTo>
                  <a:lnTo>
                    <a:pt x="3247012" y="791348"/>
                  </a:lnTo>
                  <a:cubicBezTo>
                    <a:pt x="3249303" y="791348"/>
                    <a:pt x="3249303" y="791348"/>
                    <a:pt x="3249303" y="744855"/>
                  </a:cubicBezTo>
                  <a:cubicBezTo>
                    <a:pt x="3249303" y="744855"/>
                    <a:pt x="3249303" y="744855"/>
                    <a:pt x="3250449" y="744855"/>
                  </a:cubicBezTo>
                  <a:lnTo>
                    <a:pt x="3258465" y="744855"/>
                  </a:lnTo>
                  <a:cubicBezTo>
                    <a:pt x="3258465" y="744855"/>
                    <a:pt x="3258465" y="744855"/>
                    <a:pt x="3258465" y="746018"/>
                  </a:cubicBezTo>
                  <a:lnTo>
                    <a:pt x="3258465" y="754154"/>
                  </a:lnTo>
                  <a:cubicBezTo>
                    <a:pt x="3263045" y="754154"/>
                    <a:pt x="3263045" y="754154"/>
                    <a:pt x="3263045" y="751829"/>
                  </a:cubicBezTo>
                  <a:lnTo>
                    <a:pt x="3263045" y="735557"/>
                  </a:lnTo>
                  <a:cubicBezTo>
                    <a:pt x="3263045" y="735557"/>
                    <a:pt x="3263045" y="735557"/>
                    <a:pt x="3264477" y="734976"/>
                  </a:cubicBezTo>
                  <a:lnTo>
                    <a:pt x="3274499" y="730908"/>
                  </a:lnTo>
                  <a:cubicBezTo>
                    <a:pt x="3274499" y="730908"/>
                    <a:pt x="3274499" y="730908"/>
                    <a:pt x="3275644" y="731489"/>
                  </a:cubicBezTo>
                  <a:lnTo>
                    <a:pt x="3283661" y="735557"/>
                  </a:lnTo>
                  <a:cubicBezTo>
                    <a:pt x="3283661" y="735557"/>
                    <a:pt x="3283661" y="735557"/>
                    <a:pt x="3285379" y="735557"/>
                  </a:cubicBezTo>
                  <a:lnTo>
                    <a:pt x="3297405" y="735557"/>
                  </a:lnTo>
                  <a:cubicBezTo>
                    <a:pt x="3297405" y="735557"/>
                    <a:pt x="3297405" y="735557"/>
                    <a:pt x="3297405" y="705336"/>
                  </a:cubicBezTo>
                  <a:cubicBezTo>
                    <a:pt x="3297405" y="705336"/>
                    <a:pt x="3297405" y="705336"/>
                    <a:pt x="3298550" y="705336"/>
                  </a:cubicBezTo>
                  <a:lnTo>
                    <a:pt x="3306565" y="705336"/>
                  </a:lnTo>
                  <a:cubicBezTo>
                    <a:pt x="3306565" y="709986"/>
                    <a:pt x="3306565" y="709986"/>
                    <a:pt x="3307997" y="709986"/>
                  </a:cubicBezTo>
                  <a:lnTo>
                    <a:pt x="3318019" y="709986"/>
                  </a:lnTo>
                  <a:cubicBezTo>
                    <a:pt x="3318019" y="705336"/>
                    <a:pt x="3318019" y="705336"/>
                    <a:pt x="3319165" y="705336"/>
                  </a:cubicBezTo>
                  <a:lnTo>
                    <a:pt x="3327182" y="705336"/>
                  </a:lnTo>
                  <a:cubicBezTo>
                    <a:pt x="3327182" y="705336"/>
                    <a:pt x="3327182" y="705336"/>
                    <a:pt x="3327182" y="740206"/>
                  </a:cubicBezTo>
                  <a:cubicBezTo>
                    <a:pt x="3327182" y="740206"/>
                    <a:pt x="3327182" y="740206"/>
                    <a:pt x="3328613" y="741368"/>
                  </a:cubicBezTo>
                  <a:lnTo>
                    <a:pt x="3338635" y="749505"/>
                  </a:lnTo>
                  <a:cubicBezTo>
                    <a:pt x="3336344" y="756479"/>
                    <a:pt x="3336344" y="756479"/>
                    <a:pt x="3361539" y="756479"/>
                  </a:cubicBezTo>
                  <a:cubicBezTo>
                    <a:pt x="3361539" y="756479"/>
                    <a:pt x="3361539" y="756479"/>
                    <a:pt x="3361539" y="755026"/>
                  </a:cubicBezTo>
                  <a:lnTo>
                    <a:pt x="3361539" y="744855"/>
                  </a:lnTo>
                  <a:cubicBezTo>
                    <a:pt x="3361539" y="744855"/>
                    <a:pt x="3361539" y="744855"/>
                    <a:pt x="3391317" y="735557"/>
                  </a:cubicBezTo>
                  <a:cubicBezTo>
                    <a:pt x="3391317" y="735557"/>
                    <a:pt x="3391317" y="735557"/>
                    <a:pt x="3391317" y="734395"/>
                  </a:cubicBezTo>
                  <a:lnTo>
                    <a:pt x="3391317" y="726258"/>
                  </a:lnTo>
                  <a:cubicBezTo>
                    <a:pt x="3391317" y="726258"/>
                    <a:pt x="3391317" y="726258"/>
                    <a:pt x="3392176" y="726258"/>
                  </a:cubicBezTo>
                  <a:lnTo>
                    <a:pt x="3398189" y="726258"/>
                  </a:lnTo>
                  <a:cubicBezTo>
                    <a:pt x="3398189" y="726258"/>
                    <a:pt x="3398189" y="726258"/>
                    <a:pt x="3398189" y="725387"/>
                  </a:cubicBezTo>
                  <a:lnTo>
                    <a:pt x="3398189" y="719284"/>
                  </a:lnTo>
                  <a:cubicBezTo>
                    <a:pt x="3398189" y="719284"/>
                    <a:pt x="3398189" y="719284"/>
                    <a:pt x="3400479" y="719284"/>
                  </a:cubicBezTo>
                  <a:lnTo>
                    <a:pt x="3416513" y="719284"/>
                  </a:lnTo>
                  <a:cubicBezTo>
                    <a:pt x="3416513" y="719284"/>
                    <a:pt x="3416513" y="719284"/>
                    <a:pt x="3416513" y="720156"/>
                  </a:cubicBezTo>
                  <a:lnTo>
                    <a:pt x="3416513" y="726258"/>
                  </a:lnTo>
                  <a:cubicBezTo>
                    <a:pt x="3416513" y="726258"/>
                    <a:pt x="3416513" y="726258"/>
                    <a:pt x="3418231" y="726258"/>
                  </a:cubicBezTo>
                  <a:lnTo>
                    <a:pt x="3430257" y="726258"/>
                  </a:lnTo>
                  <a:cubicBezTo>
                    <a:pt x="3430257" y="726258"/>
                    <a:pt x="3430257" y="726258"/>
                    <a:pt x="3430257" y="728002"/>
                  </a:cubicBezTo>
                  <a:lnTo>
                    <a:pt x="3430257" y="740206"/>
                  </a:lnTo>
                  <a:cubicBezTo>
                    <a:pt x="3430257" y="740206"/>
                    <a:pt x="3430257" y="740206"/>
                    <a:pt x="3455452" y="740206"/>
                  </a:cubicBezTo>
                  <a:cubicBezTo>
                    <a:pt x="3455452" y="740206"/>
                    <a:pt x="3455452" y="740206"/>
                    <a:pt x="3455452" y="739044"/>
                  </a:cubicBezTo>
                  <a:lnTo>
                    <a:pt x="3455452" y="730908"/>
                  </a:lnTo>
                  <a:cubicBezTo>
                    <a:pt x="3455452" y="730908"/>
                    <a:pt x="3455452" y="730908"/>
                    <a:pt x="3456884" y="730908"/>
                  </a:cubicBezTo>
                  <a:lnTo>
                    <a:pt x="3466905" y="730908"/>
                  </a:lnTo>
                  <a:cubicBezTo>
                    <a:pt x="3466905" y="730908"/>
                    <a:pt x="3466905" y="730908"/>
                    <a:pt x="3466905" y="729745"/>
                  </a:cubicBezTo>
                  <a:lnTo>
                    <a:pt x="3466905" y="721609"/>
                  </a:lnTo>
                  <a:cubicBezTo>
                    <a:pt x="3466905" y="721609"/>
                    <a:pt x="3466905" y="721609"/>
                    <a:pt x="3468623" y="721609"/>
                  </a:cubicBezTo>
                  <a:lnTo>
                    <a:pt x="3480647" y="721609"/>
                  </a:lnTo>
                  <a:cubicBezTo>
                    <a:pt x="3480647" y="721609"/>
                    <a:pt x="3480647" y="721609"/>
                    <a:pt x="3480647" y="722771"/>
                  </a:cubicBezTo>
                  <a:lnTo>
                    <a:pt x="3480647" y="730908"/>
                  </a:lnTo>
                  <a:cubicBezTo>
                    <a:pt x="3485229" y="730908"/>
                    <a:pt x="3485229" y="730908"/>
                    <a:pt x="3485229" y="675116"/>
                  </a:cubicBezTo>
                  <a:cubicBezTo>
                    <a:pt x="3485229" y="675116"/>
                    <a:pt x="3485229" y="675116"/>
                    <a:pt x="3588304" y="675116"/>
                  </a:cubicBezTo>
                  <a:cubicBezTo>
                    <a:pt x="3588304" y="675116"/>
                    <a:pt x="3588304" y="675116"/>
                    <a:pt x="3588304" y="749505"/>
                  </a:cubicBezTo>
                  <a:cubicBezTo>
                    <a:pt x="3588304" y="749505"/>
                    <a:pt x="3588304" y="749505"/>
                    <a:pt x="3590595" y="749505"/>
                  </a:cubicBezTo>
                  <a:lnTo>
                    <a:pt x="3606629" y="749505"/>
                  </a:lnTo>
                  <a:cubicBezTo>
                    <a:pt x="3606629" y="749505"/>
                    <a:pt x="3606629" y="749505"/>
                    <a:pt x="3606629" y="665817"/>
                  </a:cubicBezTo>
                  <a:cubicBezTo>
                    <a:pt x="3606629" y="665817"/>
                    <a:pt x="3606629" y="665817"/>
                    <a:pt x="3629535" y="654194"/>
                  </a:cubicBezTo>
                  <a:cubicBezTo>
                    <a:pt x="3629535" y="654194"/>
                    <a:pt x="3629535" y="654194"/>
                    <a:pt x="3659311" y="654194"/>
                  </a:cubicBezTo>
                  <a:cubicBezTo>
                    <a:pt x="3659311" y="654194"/>
                    <a:pt x="3659311" y="654194"/>
                    <a:pt x="3661316" y="652451"/>
                  </a:cubicBezTo>
                  <a:lnTo>
                    <a:pt x="3675345" y="640246"/>
                  </a:lnTo>
                  <a:cubicBezTo>
                    <a:pt x="3675345" y="640246"/>
                    <a:pt x="3675345" y="640246"/>
                    <a:pt x="3714285" y="640246"/>
                  </a:cubicBezTo>
                  <a:cubicBezTo>
                    <a:pt x="3714285" y="640246"/>
                    <a:pt x="3714285" y="640246"/>
                    <a:pt x="3714285" y="641990"/>
                  </a:cubicBezTo>
                  <a:lnTo>
                    <a:pt x="3714285" y="654194"/>
                  </a:lnTo>
                  <a:cubicBezTo>
                    <a:pt x="3714285" y="654194"/>
                    <a:pt x="3714285" y="654194"/>
                    <a:pt x="3753224" y="654194"/>
                  </a:cubicBezTo>
                  <a:cubicBezTo>
                    <a:pt x="3753224" y="654194"/>
                    <a:pt x="3753224" y="654194"/>
                    <a:pt x="3753224" y="744855"/>
                  </a:cubicBezTo>
                  <a:cubicBezTo>
                    <a:pt x="3753224" y="744855"/>
                    <a:pt x="3753224" y="744855"/>
                    <a:pt x="3754656" y="744855"/>
                  </a:cubicBezTo>
                  <a:lnTo>
                    <a:pt x="3764677" y="744855"/>
                  </a:lnTo>
                  <a:cubicBezTo>
                    <a:pt x="3764677" y="744855"/>
                    <a:pt x="3764677" y="744855"/>
                    <a:pt x="3764677" y="877360"/>
                  </a:cubicBezTo>
                  <a:cubicBezTo>
                    <a:pt x="3764677" y="877360"/>
                    <a:pt x="3764677" y="877360"/>
                    <a:pt x="3766967" y="877360"/>
                  </a:cubicBezTo>
                  <a:lnTo>
                    <a:pt x="3783001" y="877360"/>
                  </a:lnTo>
                  <a:cubicBezTo>
                    <a:pt x="3783001" y="877360"/>
                    <a:pt x="3783001" y="877360"/>
                    <a:pt x="3783001" y="791348"/>
                  </a:cubicBezTo>
                  <a:cubicBezTo>
                    <a:pt x="3783001" y="791348"/>
                    <a:pt x="3783001" y="791348"/>
                    <a:pt x="3783861" y="790767"/>
                  </a:cubicBezTo>
                  <a:lnTo>
                    <a:pt x="3789873" y="786699"/>
                  </a:lnTo>
                  <a:cubicBezTo>
                    <a:pt x="3794455" y="786699"/>
                    <a:pt x="3794455" y="786699"/>
                    <a:pt x="3794455" y="787861"/>
                  </a:cubicBezTo>
                  <a:lnTo>
                    <a:pt x="3794455" y="795998"/>
                  </a:lnTo>
                  <a:cubicBezTo>
                    <a:pt x="3794455" y="795998"/>
                    <a:pt x="3794455" y="795998"/>
                    <a:pt x="3796744" y="794835"/>
                  </a:cubicBezTo>
                  <a:lnTo>
                    <a:pt x="3812779" y="786699"/>
                  </a:lnTo>
                  <a:cubicBezTo>
                    <a:pt x="3812779" y="786699"/>
                    <a:pt x="3812779" y="786699"/>
                    <a:pt x="3814783" y="786699"/>
                  </a:cubicBezTo>
                  <a:lnTo>
                    <a:pt x="3828812" y="786699"/>
                  </a:lnTo>
                  <a:cubicBezTo>
                    <a:pt x="3828812" y="786699"/>
                    <a:pt x="3828812" y="786699"/>
                    <a:pt x="3828812" y="944775"/>
                  </a:cubicBezTo>
                  <a:cubicBezTo>
                    <a:pt x="3828812" y="944775"/>
                    <a:pt x="3828812" y="944775"/>
                    <a:pt x="3860881" y="949425"/>
                  </a:cubicBezTo>
                  <a:cubicBezTo>
                    <a:pt x="3860881" y="947100"/>
                    <a:pt x="3860881" y="944775"/>
                    <a:pt x="3860881" y="942451"/>
                  </a:cubicBezTo>
                  <a:cubicBezTo>
                    <a:pt x="3872333" y="942451"/>
                    <a:pt x="3883785" y="942451"/>
                    <a:pt x="3895238" y="942451"/>
                  </a:cubicBezTo>
                  <a:cubicBezTo>
                    <a:pt x="3895238" y="930827"/>
                    <a:pt x="3895238" y="921529"/>
                    <a:pt x="3895238" y="912230"/>
                  </a:cubicBezTo>
                  <a:lnTo>
                    <a:pt x="3904401" y="912230"/>
                  </a:lnTo>
                  <a:cubicBezTo>
                    <a:pt x="3904401" y="898282"/>
                    <a:pt x="3904401" y="886659"/>
                    <a:pt x="3904401" y="872711"/>
                  </a:cubicBezTo>
                  <a:cubicBezTo>
                    <a:pt x="3906691" y="872711"/>
                    <a:pt x="3908982" y="872711"/>
                    <a:pt x="3911273" y="872711"/>
                  </a:cubicBezTo>
                  <a:cubicBezTo>
                    <a:pt x="3911273" y="858763"/>
                    <a:pt x="3911273" y="847140"/>
                    <a:pt x="3911273" y="833192"/>
                  </a:cubicBezTo>
                  <a:cubicBezTo>
                    <a:pt x="3915853" y="833192"/>
                    <a:pt x="3920434" y="833192"/>
                    <a:pt x="3927307" y="833192"/>
                  </a:cubicBezTo>
                  <a:cubicBezTo>
                    <a:pt x="3943340" y="828543"/>
                    <a:pt x="3961664" y="819244"/>
                    <a:pt x="3977697" y="812270"/>
                  </a:cubicBezTo>
                  <a:cubicBezTo>
                    <a:pt x="3979989" y="805296"/>
                    <a:pt x="3979989" y="798322"/>
                    <a:pt x="3979989" y="791348"/>
                  </a:cubicBezTo>
                  <a:cubicBezTo>
                    <a:pt x="3982279" y="798322"/>
                    <a:pt x="3982279" y="805296"/>
                    <a:pt x="3984570" y="812270"/>
                  </a:cubicBezTo>
                  <a:cubicBezTo>
                    <a:pt x="4002895" y="821569"/>
                    <a:pt x="4018928" y="830867"/>
                    <a:pt x="4037253" y="840166"/>
                  </a:cubicBezTo>
                  <a:cubicBezTo>
                    <a:pt x="4037253" y="837847"/>
                    <a:pt x="4037253" y="835529"/>
                    <a:pt x="4037253" y="835517"/>
                  </a:cubicBezTo>
                  <a:cubicBezTo>
                    <a:pt x="4041833" y="835517"/>
                    <a:pt x="4046416" y="835517"/>
                    <a:pt x="4050996" y="835517"/>
                  </a:cubicBezTo>
                  <a:cubicBezTo>
                    <a:pt x="4050996" y="847140"/>
                    <a:pt x="4050996" y="861088"/>
                    <a:pt x="4050996" y="872711"/>
                  </a:cubicBezTo>
                  <a:cubicBezTo>
                    <a:pt x="4053287" y="872711"/>
                    <a:pt x="4055577" y="872711"/>
                    <a:pt x="4057867" y="872711"/>
                  </a:cubicBezTo>
                  <a:cubicBezTo>
                    <a:pt x="4057867" y="886659"/>
                    <a:pt x="4057867" y="900607"/>
                    <a:pt x="4057867" y="916879"/>
                  </a:cubicBezTo>
                  <a:cubicBezTo>
                    <a:pt x="4060159" y="916879"/>
                    <a:pt x="4062449" y="916879"/>
                    <a:pt x="4064740" y="916879"/>
                  </a:cubicBezTo>
                  <a:cubicBezTo>
                    <a:pt x="4064740" y="923853"/>
                    <a:pt x="4064740" y="930827"/>
                    <a:pt x="4064740" y="937801"/>
                  </a:cubicBezTo>
                  <a:cubicBezTo>
                    <a:pt x="4069321" y="937801"/>
                    <a:pt x="4073901" y="937801"/>
                    <a:pt x="4078483" y="937801"/>
                  </a:cubicBezTo>
                  <a:cubicBezTo>
                    <a:pt x="4078483" y="949425"/>
                    <a:pt x="4078483" y="958723"/>
                    <a:pt x="4078483" y="970346"/>
                  </a:cubicBezTo>
                  <a:cubicBezTo>
                    <a:pt x="4108260" y="968022"/>
                    <a:pt x="4135747" y="965697"/>
                    <a:pt x="4165523" y="963372"/>
                  </a:cubicBezTo>
                  <a:cubicBezTo>
                    <a:pt x="4165523" y="951749"/>
                    <a:pt x="4165523" y="942451"/>
                    <a:pt x="4165523" y="930827"/>
                  </a:cubicBezTo>
                  <a:cubicBezTo>
                    <a:pt x="4181557" y="930827"/>
                    <a:pt x="4197591" y="930827"/>
                    <a:pt x="4211335" y="930827"/>
                  </a:cubicBezTo>
                  <a:cubicBezTo>
                    <a:pt x="4211335" y="923853"/>
                    <a:pt x="4211335" y="919204"/>
                    <a:pt x="4211335" y="912230"/>
                  </a:cubicBezTo>
                  <a:cubicBezTo>
                    <a:pt x="4243403" y="912230"/>
                    <a:pt x="4275469" y="912230"/>
                    <a:pt x="4307538" y="912230"/>
                  </a:cubicBezTo>
                  <a:cubicBezTo>
                    <a:pt x="4307538" y="916879"/>
                    <a:pt x="4307538" y="919204"/>
                    <a:pt x="4307538" y="923853"/>
                  </a:cubicBezTo>
                  <a:cubicBezTo>
                    <a:pt x="4328153" y="923853"/>
                    <a:pt x="4348767" y="923853"/>
                    <a:pt x="4369382" y="923853"/>
                  </a:cubicBezTo>
                  <a:cubicBezTo>
                    <a:pt x="4369382" y="926178"/>
                    <a:pt x="4369382" y="928503"/>
                    <a:pt x="4369382" y="930827"/>
                  </a:cubicBezTo>
                  <a:cubicBezTo>
                    <a:pt x="4373963" y="930827"/>
                    <a:pt x="4380835" y="930827"/>
                    <a:pt x="4387707" y="930827"/>
                  </a:cubicBezTo>
                  <a:cubicBezTo>
                    <a:pt x="4387707" y="933152"/>
                    <a:pt x="4387707" y="935477"/>
                    <a:pt x="4387707" y="937801"/>
                  </a:cubicBezTo>
                  <a:cubicBezTo>
                    <a:pt x="4392287" y="937801"/>
                    <a:pt x="4399159" y="937801"/>
                    <a:pt x="4403740" y="937801"/>
                  </a:cubicBezTo>
                  <a:cubicBezTo>
                    <a:pt x="4403740" y="931132"/>
                    <a:pt x="4403740" y="924463"/>
                    <a:pt x="4403740" y="917794"/>
                  </a:cubicBezTo>
                  <a:lnTo>
                    <a:pt x="4475956" y="1039515"/>
                  </a:lnTo>
                  <a:lnTo>
                    <a:pt x="0" y="1039515"/>
                  </a:lnTo>
                  <a:lnTo>
                    <a:pt x="0" y="685283"/>
                  </a:lnTo>
                  <a:lnTo>
                    <a:pt x="9900" y="685283"/>
                  </a:lnTo>
                  <a:cubicBezTo>
                    <a:pt x="9900" y="685271"/>
                    <a:pt x="9900" y="684760"/>
                    <a:pt x="9900" y="661504"/>
                  </a:cubicBezTo>
                  <a:cubicBezTo>
                    <a:pt x="9907" y="661504"/>
                    <a:pt x="9987" y="661504"/>
                    <a:pt x="10941" y="661504"/>
                  </a:cubicBezTo>
                  <a:lnTo>
                    <a:pt x="18230" y="661504"/>
                  </a:lnTo>
                  <a:cubicBezTo>
                    <a:pt x="18230" y="661485"/>
                    <a:pt x="18230" y="660714"/>
                    <a:pt x="18230" y="629077"/>
                  </a:cubicBezTo>
                  <a:cubicBezTo>
                    <a:pt x="18238" y="629077"/>
                    <a:pt x="18317" y="629077"/>
                    <a:pt x="19272" y="629077"/>
                  </a:cubicBezTo>
                  <a:lnTo>
                    <a:pt x="26562" y="629077"/>
                  </a:lnTo>
                  <a:cubicBezTo>
                    <a:pt x="26562" y="629071"/>
                    <a:pt x="26562" y="628962"/>
                    <a:pt x="26562" y="627186"/>
                  </a:cubicBezTo>
                  <a:lnTo>
                    <a:pt x="26562" y="613945"/>
                  </a:lnTo>
                  <a:cubicBezTo>
                    <a:pt x="24478" y="613945"/>
                    <a:pt x="24478" y="613945"/>
                    <a:pt x="25259" y="612323"/>
                  </a:cubicBezTo>
                  <a:lnTo>
                    <a:pt x="30726" y="600974"/>
                  </a:lnTo>
                  <a:cubicBezTo>
                    <a:pt x="30732" y="600991"/>
                    <a:pt x="30932" y="601665"/>
                    <a:pt x="39057" y="629077"/>
                  </a:cubicBezTo>
                  <a:cubicBezTo>
                    <a:pt x="39066" y="629077"/>
                    <a:pt x="39140" y="629077"/>
                    <a:pt x="39838" y="629077"/>
                  </a:cubicBezTo>
                  <a:lnTo>
                    <a:pt x="45305" y="629077"/>
                  </a:lnTo>
                  <a:cubicBezTo>
                    <a:pt x="45305" y="629064"/>
                    <a:pt x="45305" y="627885"/>
                    <a:pt x="45305" y="523150"/>
                  </a:cubicBezTo>
                  <a:cubicBezTo>
                    <a:pt x="45315" y="523150"/>
                    <a:pt x="45433" y="523150"/>
                    <a:pt x="46867" y="523150"/>
                  </a:cubicBezTo>
                  <a:lnTo>
                    <a:pt x="57801" y="523150"/>
                  </a:lnTo>
                  <a:cubicBezTo>
                    <a:pt x="57801" y="523128"/>
                    <a:pt x="57801" y="522118"/>
                    <a:pt x="57801" y="475591"/>
                  </a:cubicBezTo>
                  <a:cubicBezTo>
                    <a:pt x="57818" y="475591"/>
                    <a:pt x="58461" y="475591"/>
                    <a:pt x="84875" y="475591"/>
                  </a:cubicBezTo>
                  <a:cubicBezTo>
                    <a:pt x="84875" y="475579"/>
                    <a:pt x="84875" y="475069"/>
                    <a:pt x="84875" y="453973"/>
                  </a:cubicBezTo>
                  <a:cubicBezTo>
                    <a:pt x="84895" y="453973"/>
                    <a:pt x="85705" y="453973"/>
                    <a:pt x="120280" y="453973"/>
                  </a:cubicBezTo>
                  <a:cubicBezTo>
                    <a:pt x="120280" y="453981"/>
                    <a:pt x="120280" y="454111"/>
                    <a:pt x="120280" y="456405"/>
                  </a:cubicBezTo>
                  <a:lnTo>
                    <a:pt x="120280" y="473429"/>
                  </a:lnTo>
                  <a:cubicBezTo>
                    <a:pt x="120290" y="473429"/>
                    <a:pt x="120424" y="473429"/>
                    <a:pt x="122623" y="473429"/>
                  </a:cubicBezTo>
                  <a:lnTo>
                    <a:pt x="139024" y="473429"/>
                  </a:lnTo>
                  <a:cubicBezTo>
                    <a:pt x="139024" y="473447"/>
                    <a:pt x="139024" y="474341"/>
                    <a:pt x="139024" y="520988"/>
                  </a:cubicBezTo>
                  <a:cubicBezTo>
                    <a:pt x="139030" y="520988"/>
                    <a:pt x="139108" y="520988"/>
                    <a:pt x="140065" y="520988"/>
                  </a:cubicBezTo>
                  <a:lnTo>
                    <a:pt x="147355" y="520988"/>
                  </a:lnTo>
                  <a:lnTo>
                    <a:pt x="161933" y="525312"/>
                  </a:lnTo>
                  <a:cubicBezTo>
                    <a:pt x="161933" y="525322"/>
                    <a:pt x="161933" y="525972"/>
                    <a:pt x="161933" y="564224"/>
                  </a:cubicBezTo>
                  <a:cubicBezTo>
                    <a:pt x="161939" y="564224"/>
                    <a:pt x="162017" y="564224"/>
                    <a:pt x="162975" y="564224"/>
                  </a:cubicBezTo>
                  <a:lnTo>
                    <a:pt x="170263" y="564224"/>
                  </a:lnTo>
                  <a:cubicBezTo>
                    <a:pt x="170263" y="564234"/>
                    <a:pt x="170263" y="564340"/>
                    <a:pt x="170263" y="565845"/>
                  </a:cubicBezTo>
                  <a:lnTo>
                    <a:pt x="170263" y="577194"/>
                  </a:lnTo>
                  <a:cubicBezTo>
                    <a:pt x="170271" y="577194"/>
                    <a:pt x="170399" y="577194"/>
                    <a:pt x="172346" y="577194"/>
                  </a:cubicBezTo>
                  <a:lnTo>
                    <a:pt x="186925" y="577194"/>
                  </a:lnTo>
                  <a:lnTo>
                    <a:pt x="193172" y="583680"/>
                  </a:lnTo>
                  <a:cubicBezTo>
                    <a:pt x="193172" y="583692"/>
                    <a:pt x="193172" y="584178"/>
                    <a:pt x="193172" y="605298"/>
                  </a:cubicBezTo>
                  <a:cubicBezTo>
                    <a:pt x="193182" y="605298"/>
                    <a:pt x="193316" y="605298"/>
                    <a:pt x="195515" y="605298"/>
                  </a:cubicBezTo>
                  <a:lnTo>
                    <a:pt x="211916" y="605298"/>
                  </a:lnTo>
                  <a:cubicBezTo>
                    <a:pt x="211916" y="605305"/>
                    <a:pt x="211916" y="605385"/>
                    <a:pt x="211916" y="606378"/>
                  </a:cubicBezTo>
                  <a:lnTo>
                    <a:pt x="211916" y="613945"/>
                  </a:lnTo>
                  <a:cubicBezTo>
                    <a:pt x="211926" y="613945"/>
                    <a:pt x="212027" y="613945"/>
                    <a:pt x="213218" y="613945"/>
                  </a:cubicBezTo>
                  <a:lnTo>
                    <a:pt x="222330" y="613945"/>
                  </a:lnTo>
                  <a:cubicBezTo>
                    <a:pt x="222330" y="613954"/>
                    <a:pt x="222330" y="614083"/>
                    <a:pt x="222330" y="616106"/>
                  </a:cubicBezTo>
                  <a:lnTo>
                    <a:pt x="222330" y="631239"/>
                  </a:lnTo>
                  <a:cubicBezTo>
                    <a:pt x="226495" y="631239"/>
                    <a:pt x="226495" y="631239"/>
                    <a:pt x="226495" y="629347"/>
                  </a:cubicBezTo>
                  <a:lnTo>
                    <a:pt x="226495" y="616106"/>
                  </a:lnTo>
                  <a:cubicBezTo>
                    <a:pt x="226501" y="616106"/>
                    <a:pt x="226581" y="616106"/>
                    <a:pt x="227536" y="616106"/>
                  </a:cubicBezTo>
                  <a:lnTo>
                    <a:pt x="234826" y="616106"/>
                  </a:lnTo>
                  <a:cubicBezTo>
                    <a:pt x="234826" y="616117"/>
                    <a:pt x="234826" y="616236"/>
                    <a:pt x="234826" y="617728"/>
                  </a:cubicBezTo>
                  <a:lnTo>
                    <a:pt x="234826" y="629077"/>
                  </a:lnTo>
                  <a:cubicBezTo>
                    <a:pt x="234835" y="629077"/>
                    <a:pt x="234910" y="629077"/>
                    <a:pt x="235607" y="629077"/>
                  </a:cubicBezTo>
                  <a:lnTo>
                    <a:pt x="241073" y="629077"/>
                  </a:lnTo>
                  <a:cubicBezTo>
                    <a:pt x="241073" y="624754"/>
                    <a:pt x="241073" y="624754"/>
                    <a:pt x="291056" y="624754"/>
                  </a:cubicBezTo>
                  <a:cubicBezTo>
                    <a:pt x="291056" y="624763"/>
                    <a:pt x="291056" y="624864"/>
                    <a:pt x="291056" y="626105"/>
                  </a:cubicBezTo>
                  <a:lnTo>
                    <a:pt x="291056" y="635562"/>
                  </a:lnTo>
                  <a:cubicBezTo>
                    <a:pt x="291065" y="635562"/>
                    <a:pt x="291142" y="635562"/>
                    <a:pt x="291837" y="635562"/>
                  </a:cubicBezTo>
                  <a:lnTo>
                    <a:pt x="297306" y="635562"/>
                  </a:lnTo>
                  <a:cubicBezTo>
                    <a:pt x="297306" y="635571"/>
                    <a:pt x="297306" y="635693"/>
                    <a:pt x="297306" y="637724"/>
                  </a:cubicBezTo>
                  <a:lnTo>
                    <a:pt x="297306" y="652857"/>
                  </a:lnTo>
                  <a:cubicBezTo>
                    <a:pt x="297314" y="652853"/>
                    <a:pt x="297433" y="652775"/>
                    <a:pt x="299387" y="651506"/>
                  </a:cubicBezTo>
                  <a:lnTo>
                    <a:pt x="313966" y="642048"/>
                  </a:lnTo>
                  <a:cubicBezTo>
                    <a:pt x="313968" y="642029"/>
                    <a:pt x="314103" y="641154"/>
                    <a:pt x="320214" y="600974"/>
                  </a:cubicBezTo>
                  <a:cubicBezTo>
                    <a:pt x="320223" y="600972"/>
                    <a:pt x="320294" y="600946"/>
                    <a:pt x="320995" y="600704"/>
                  </a:cubicBezTo>
                  <a:lnTo>
                    <a:pt x="326461" y="598812"/>
                  </a:lnTo>
                  <a:cubicBezTo>
                    <a:pt x="326461" y="598796"/>
                    <a:pt x="326496" y="597735"/>
                    <a:pt x="328545" y="529635"/>
                  </a:cubicBezTo>
                  <a:cubicBezTo>
                    <a:pt x="328545" y="529653"/>
                    <a:pt x="328578" y="530744"/>
                    <a:pt x="330627" y="598812"/>
                  </a:cubicBezTo>
                  <a:cubicBezTo>
                    <a:pt x="330637" y="598815"/>
                    <a:pt x="330710" y="598840"/>
                    <a:pt x="331408" y="599082"/>
                  </a:cubicBezTo>
                  <a:lnTo>
                    <a:pt x="336875" y="600974"/>
                  </a:lnTo>
                  <a:cubicBezTo>
                    <a:pt x="336875" y="600954"/>
                    <a:pt x="336875" y="599621"/>
                    <a:pt x="336875" y="514503"/>
                  </a:cubicBezTo>
                  <a:cubicBezTo>
                    <a:pt x="341041" y="514503"/>
                    <a:pt x="341041" y="514503"/>
                    <a:pt x="341041" y="482076"/>
                  </a:cubicBezTo>
                  <a:cubicBezTo>
                    <a:pt x="341053" y="482076"/>
                    <a:pt x="341758" y="482076"/>
                    <a:pt x="380610" y="482076"/>
                  </a:cubicBezTo>
                  <a:cubicBezTo>
                    <a:pt x="380610" y="482093"/>
                    <a:pt x="380610" y="482811"/>
                    <a:pt x="380610" y="514503"/>
                  </a:cubicBezTo>
                  <a:cubicBezTo>
                    <a:pt x="380620" y="514503"/>
                    <a:pt x="380694" y="514503"/>
                    <a:pt x="381391" y="514503"/>
                  </a:cubicBezTo>
                  <a:lnTo>
                    <a:pt x="386858" y="514503"/>
                  </a:lnTo>
                  <a:cubicBezTo>
                    <a:pt x="386858" y="514482"/>
                    <a:pt x="386858" y="513176"/>
                    <a:pt x="386858" y="432355"/>
                  </a:cubicBezTo>
                  <a:cubicBezTo>
                    <a:pt x="386864" y="432355"/>
                    <a:pt x="386966" y="432355"/>
                    <a:pt x="388681" y="432355"/>
                  </a:cubicBezTo>
                  <a:lnTo>
                    <a:pt x="401437" y="432355"/>
                  </a:lnTo>
                  <a:cubicBezTo>
                    <a:pt x="401437" y="432348"/>
                    <a:pt x="401437" y="432237"/>
                    <a:pt x="401437" y="430464"/>
                  </a:cubicBezTo>
                  <a:lnTo>
                    <a:pt x="401437" y="417223"/>
                  </a:lnTo>
                  <a:cubicBezTo>
                    <a:pt x="401448" y="417223"/>
                    <a:pt x="401960" y="417223"/>
                    <a:pt x="424347" y="417223"/>
                  </a:cubicBezTo>
                  <a:cubicBezTo>
                    <a:pt x="424347" y="417216"/>
                    <a:pt x="424347" y="417135"/>
                    <a:pt x="424347" y="416142"/>
                  </a:cubicBezTo>
                  <a:lnTo>
                    <a:pt x="424347" y="408576"/>
                  </a:lnTo>
                  <a:cubicBezTo>
                    <a:pt x="424354" y="408576"/>
                    <a:pt x="424467" y="408576"/>
                    <a:pt x="426168" y="408576"/>
                  </a:cubicBezTo>
                  <a:lnTo>
                    <a:pt x="438925" y="408576"/>
                  </a:lnTo>
                  <a:cubicBezTo>
                    <a:pt x="438925" y="408584"/>
                    <a:pt x="438925" y="408663"/>
                    <a:pt x="438925" y="409657"/>
                  </a:cubicBezTo>
                  <a:lnTo>
                    <a:pt x="438925" y="417223"/>
                  </a:lnTo>
                  <a:cubicBezTo>
                    <a:pt x="438935" y="417223"/>
                    <a:pt x="439009" y="417223"/>
                    <a:pt x="439706" y="417223"/>
                  </a:cubicBezTo>
                  <a:lnTo>
                    <a:pt x="445173" y="417223"/>
                  </a:lnTo>
                  <a:lnTo>
                    <a:pt x="455586" y="412899"/>
                  </a:lnTo>
                  <a:lnTo>
                    <a:pt x="459750" y="416142"/>
                  </a:lnTo>
                  <a:lnTo>
                    <a:pt x="459750" y="408576"/>
                  </a:lnTo>
                  <a:cubicBezTo>
                    <a:pt x="459760" y="408576"/>
                    <a:pt x="459901" y="408576"/>
                    <a:pt x="462093" y="408576"/>
                  </a:cubicBezTo>
                  <a:lnTo>
                    <a:pt x="478495" y="408576"/>
                  </a:lnTo>
                  <a:cubicBezTo>
                    <a:pt x="478495" y="408584"/>
                    <a:pt x="478495" y="408663"/>
                    <a:pt x="478495" y="409657"/>
                  </a:cubicBezTo>
                  <a:lnTo>
                    <a:pt x="478495" y="417223"/>
                  </a:lnTo>
                  <a:cubicBezTo>
                    <a:pt x="478515" y="417223"/>
                    <a:pt x="479271" y="417223"/>
                    <a:pt x="509735" y="417223"/>
                  </a:cubicBezTo>
                  <a:cubicBezTo>
                    <a:pt x="509735" y="417233"/>
                    <a:pt x="509735" y="417342"/>
                    <a:pt x="509735" y="418844"/>
                  </a:cubicBezTo>
                  <a:lnTo>
                    <a:pt x="509735" y="430194"/>
                  </a:lnTo>
                  <a:cubicBezTo>
                    <a:pt x="509752" y="430194"/>
                    <a:pt x="510409" y="430194"/>
                    <a:pt x="536809" y="430194"/>
                  </a:cubicBezTo>
                  <a:cubicBezTo>
                    <a:pt x="536809" y="430210"/>
                    <a:pt x="536809" y="430890"/>
                    <a:pt x="536809" y="460458"/>
                  </a:cubicBezTo>
                  <a:cubicBezTo>
                    <a:pt x="536818" y="460458"/>
                    <a:pt x="536893" y="460458"/>
                    <a:pt x="537589" y="460458"/>
                  </a:cubicBezTo>
                  <a:lnTo>
                    <a:pt x="543057" y="460458"/>
                  </a:lnTo>
                  <a:cubicBezTo>
                    <a:pt x="543057" y="460465"/>
                    <a:pt x="543057" y="460551"/>
                    <a:pt x="543057" y="461539"/>
                  </a:cubicBezTo>
                  <a:lnTo>
                    <a:pt x="543057" y="469106"/>
                  </a:lnTo>
                  <a:cubicBezTo>
                    <a:pt x="547222" y="469106"/>
                    <a:pt x="547222" y="469106"/>
                    <a:pt x="547222" y="499370"/>
                  </a:cubicBezTo>
                  <a:cubicBezTo>
                    <a:pt x="547232" y="499370"/>
                    <a:pt x="547308" y="499370"/>
                    <a:pt x="548003" y="499370"/>
                  </a:cubicBezTo>
                  <a:lnTo>
                    <a:pt x="553470" y="499370"/>
                  </a:lnTo>
                  <a:cubicBezTo>
                    <a:pt x="553470" y="499379"/>
                    <a:pt x="553470" y="499446"/>
                    <a:pt x="553470" y="500181"/>
                  </a:cubicBezTo>
                  <a:lnTo>
                    <a:pt x="553470" y="505856"/>
                  </a:lnTo>
                  <a:cubicBezTo>
                    <a:pt x="553477" y="505856"/>
                    <a:pt x="553557" y="505856"/>
                    <a:pt x="554511" y="505856"/>
                  </a:cubicBezTo>
                  <a:lnTo>
                    <a:pt x="561800" y="505856"/>
                  </a:lnTo>
                  <a:cubicBezTo>
                    <a:pt x="561800" y="505873"/>
                    <a:pt x="561800" y="506586"/>
                    <a:pt x="561800" y="536121"/>
                  </a:cubicBezTo>
                  <a:cubicBezTo>
                    <a:pt x="561808" y="536121"/>
                    <a:pt x="561931" y="536121"/>
                    <a:pt x="563883" y="536121"/>
                  </a:cubicBezTo>
                  <a:lnTo>
                    <a:pt x="578462" y="536121"/>
                  </a:lnTo>
                  <a:cubicBezTo>
                    <a:pt x="578462" y="536137"/>
                    <a:pt x="578462" y="536717"/>
                    <a:pt x="578462" y="559900"/>
                  </a:cubicBezTo>
                  <a:cubicBezTo>
                    <a:pt x="580545" y="559900"/>
                    <a:pt x="580545" y="559900"/>
                    <a:pt x="580545" y="561521"/>
                  </a:cubicBezTo>
                  <a:lnTo>
                    <a:pt x="580545" y="572871"/>
                  </a:lnTo>
                  <a:cubicBezTo>
                    <a:pt x="580554" y="572871"/>
                    <a:pt x="580626" y="572871"/>
                    <a:pt x="581326" y="572871"/>
                  </a:cubicBezTo>
                  <a:lnTo>
                    <a:pt x="586793" y="572871"/>
                  </a:lnTo>
                  <a:cubicBezTo>
                    <a:pt x="586793" y="572885"/>
                    <a:pt x="586793" y="573448"/>
                    <a:pt x="586793" y="596650"/>
                  </a:cubicBezTo>
                  <a:cubicBezTo>
                    <a:pt x="586801" y="596650"/>
                    <a:pt x="586903" y="596650"/>
                    <a:pt x="588094" y="596650"/>
                  </a:cubicBezTo>
                  <a:lnTo>
                    <a:pt x="597205" y="596650"/>
                  </a:lnTo>
                  <a:cubicBezTo>
                    <a:pt x="599289" y="598812"/>
                    <a:pt x="599289" y="598812"/>
                    <a:pt x="599289" y="600704"/>
                  </a:cubicBezTo>
                  <a:lnTo>
                    <a:pt x="599289" y="613945"/>
                  </a:lnTo>
                  <a:cubicBezTo>
                    <a:pt x="599293" y="613938"/>
                    <a:pt x="599383" y="613831"/>
                    <a:pt x="600851" y="612053"/>
                  </a:cubicBezTo>
                  <a:lnTo>
                    <a:pt x="611784" y="598812"/>
                  </a:lnTo>
                  <a:cubicBezTo>
                    <a:pt x="611799" y="598812"/>
                    <a:pt x="612456" y="598812"/>
                    <a:pt x="640941" y="598812"/>
                  </a:cubicBezTo>
                  <a:cubicBezTo>
                    <a:pt x="640941" y="598837"/>
                    <a:pt x="640941" y="600238"/>
                    <a:pt x="640941" y="685283"/>
                  </a:cubicBezTo>
                  <a:cubicBezTo>
                    <a:pt x="640950" y="685283"/>
                    <a:pt x="641028" y="685283"/>
                    <a:pt x="641723" y="685283"/>
                  </a:cubicBezTo>
                  <a:lnTo>
                    <a:pt x="647189" y="685283"/>
                  </a:lnTo>
                  <a:cubicBezTo>
                    <a:pt x="647193" y="685275"/>
                    <a:pt x="647254" y="685175"/>
                    <a:pt x="647971" y="683932"/>
                  </a:cubicBezTo>
                  <a:lnTo>
                    <a:pt x="653437" y="674474"/>
                  </a:lnTo>
                  <a:cubicBezTo>
                    <a:pt x="653437" y="674481"/>
                    <a:pt x="653437" y="674580"/>
                    <a:pt x="653437" y="676366"/>
                  </a:cubicBezTo>
                  <a:lnTo>
                    <a:pt x="653437" y="689607"/>
                  </a:lnTo>
                  <a:cubicBezTo>
                    <a:pt x="657602" y="689607"/>
                    <a:pt x="657602" y="689607"/>
                    <a:pt x="657602" y="644210"/>
                  </a:cubicBezTo>
                  <a:cubicBezTo>
                    <a:pt x="657611" y="644210"/>
                    <a:pt x="657683" y="644210"/>
                    <a:pt x="658383" y="644210"/>
                  </a:cubicBezTo>
                  <a:lnTo>
                    <a:pt x="663850" y="644210"/>
                  </a:lnTo>
                  <a:cubicBezTo>
                    <a:pt x="663850" y="644195"/>
                    <a:pt x="663850" y="643195"/>
                    <a:pt x="663850" y="579356"/>
                  </a:cubicBezTo>
                  <a:cubicBezTo>
                    <a:pt x="663857" y="579356"/>
                    <a:pt x="663940" y="579356"/>
                    <a:pt x="664892" y="579356"/>
                  </a:cubicBezTo>
                  <a:lnTo>
                    <a:pt x="672181" y="579356"/>
                  </a:lnTo>
                  <a:cubicBezTo>
                    <a:pt x="672187" y="579335"/>
                    <a:pt x="672458" y="578395"/>
                    <a:pt x="684677" y="536121"/>
                  </a:cubicBezTo>
                  <a:cubicBezTo>
                    <a:pt x="684685" y="536121"/>
                    <a:pt x="684785" y="536121"/>
                    <a:pt x="685978" y="536121"/>
                  </a:cubicBezTo>
                  <a:lnTo>
                    <a:pt x="695091" y="536121"/>
                  </a:lnTo>
                  <a:cubicBezTo>
                    <a:pt x="695095" y="536144"/>
                    <a:pt x="695327" y="537110"/>
                    <a:pt x="705503" y="579356"/>
                  </a:cubicBezTo>
                  <a:cubicBezTo>
                    <a:pt x="705509" y="579356"/>
                    <a:pt x="705585" y="579356"/>
                    <a:pt x="706544" y="579356"/>
                  </a:cubicBezTo>
                  <a:lnTo>
                    <a:pt x="713834" y="579356"/>
                  </a:lnTo>
                  <a:cubicBezTo>
                    <a:pt x="713834" y="579367"/>
                    <a:pt x="713834" y="580034"/>
                    <a:pt x="713834" y="618268"/>
                  </a:cubicBezTo>
                  <a:cubicBezTo>
                    <a:pt x="713841" y="618268"/>
                    <a:pt x="713943" y="618268"/>
                    <a:pt x="715655" y="618268"/>
                  </a:cubicBezTo>
                  <a:lnTo>
                    <a:pt x="728412" y="618268"/>
                  </a:lnTo>
                  <a:cubicBezTo>
                    <a:pt x="728412" y="618276"/>
                    <a:pt x="728412" y="618398"/>
                    <a:pt x="728412" y="620430"/>
                  </a:cubicBezTo>
                  <a:lnTo>
                    <a:pt x="728412" y="635562"/>
                  </a:lnTo>
                  <a:cubicBezTo>
                    <a:pt x="732577" y="635562"/>
                    <a:pt x="732577" y="635562"/>
                    <a:pt x="732577" y="633401"/>
                  </a:cubicBezTo>
                  <a:lnTo>
                    <a:pt x="732577" y="618268"/>
                  </a:lnTo>
                  <a:cubicBezTo>
                    <a:pt x="732588" y="618268"/>
                    <a:pt x="732703" y="618268"/>
                    <a:pt x="734139" y="618268"/>
                  </a:cubicBezTo>
                  <a:lnTo>
                    <a:pt x="745073" y="618268"/>
                  </a:lnTo>
                  <a:cubicBezTo>
                    <a:pt x="745073" y="618278"/>
                    <a:pt x="745073" y="618395"/>
                    <a:pt x="745073" y="619889"/>
                  </a:cubicBezTo>
                  <a:lnTo>
                    <a:pt x="745073" y="631239"/>
                  </a:lnTo>
                  <a:cubicBezTo>
                    <a:pt x="745090" y="631239"/>
                    <a:pt x="745818" y="631239"/>
                    <a:pt x="776313" y="631239"/>
                  </a:cubicBezTo>
                  <a:cubicBezTo>
                    <a:pt x="776313" y="631222"/>
                    <a:pt x="776313" y="630451"/>
                    <a:pt x="776313" y="594489"/>
                  </a:cubicBezTo>
                  <a:cubicBezTo>
                    <a:pt x="776321" y="594489"/>
                    <a:pt x="776417" y="594489"/>
                    <a:pt x="777614" y="594489"/>
                  </a:cubicBezTo>
                  <a:lnTo>
                    <a:pt x="786726" y="594489"/>
                  </a:lnTo>
                  <a:cubicBezTo>
                    <a:pt x="786726" y="594500"/>
                    <a:pt x="786726" y="594994"/>
                    <a:pt x="786726" y="616106"/>
                  </a:cubicBezTo>
                  <a:cubicBezTo>
                    <a:pt x="788809" y="616106"/>
                    <a:pt x="788809" y="616106"/>
                    <a:pt x="788809" y="583680"/>
                  </a:cubicBezTo>
                  <a:cubicBezTo>
                    <a:pt x="788823" y="583680"/>
                    <a:pt x="789379" y="583680"/>
                    <a:pt x="811718" y="583680"/>
                  </a:cubicBezTo>
                  <a:cubicBezTo>
                    <a:pt x="811718" y="583670"/>
                    <a:pt x="811718" y="583550"/>
                    <a:pt x="811718" y="582058"/>
                  </a:cubicBezTo>
                  <a:lnTo>
                    <a:pt x="811718" y="570709"/>
                  </a:lnTo>
                  <a:cubicBezTo>
                    <a:pt x="811726" y="570709"/>
                    <a:pt x="811803" y="570709"/>
                    <a:pt x="812499" y="570709"/>
                  </a:cubicBezTo>
                  <a:lnTo>
                    <a:pt x="817965" y="570709"/>
                  </a:lnTo>
                  <a:cubicBezTo>
                    <a:pt x="817965" y="570703"/>
                    <a:pt x="817965" y="570590"/>
                    <a:pt x="817965" y="568818"/>
                  </a:cubicBezTo>
                  <a:lnTo>
                    <a:pt x="817965" y="555577"/>
                  </a:lnTo>
                  <a:lnTo>
                    <a:pt x="822131" y="562062"/>
                  </a:lnTo>
                  <a:cubicBezTo>
                    <a:pt x="822140" y="562062"/>
                    <a:pt x="822272" y="562062"/>
                    <a:pt x="824475" y="562062"/>
                  </a:cubicBezTo>
                  <a:lnTo>
                    <a:pt x="840875" y="562062"/>
                  </a:lnTo>
                  <a:cubicBezTo>
                    <a:pt x="840875" y="562054"/>
                    <a:pt x="840875" y="561986"/>
                    <a:pt x="840875" y="561251"/>
                  </a:cubicBezTo>
                  <a:lnTo>
                    <a:pt x="840875" y="555577"/>
                  </a:lnTo>
                  <a:cubicBezTo>
                    <a:pt x="840884" y="555577"/>
                    <a:pt x="840960" y="555577"/>
                    <a:pt x="841656" y="555577"/>
                  </a:cubicBezTo>
                  <a:lnTo>
                    <a:pt x="847123" y="555577"/>
                  </a:lnTo>
                  <a:cubicBezTo>
                    <a:pt x="847123" y="555586"/>
                    <a:pt x="847123" y="555686"/>
                    <a:pt x="847123" y="556928"/>
                  </a:cubicBezTo>
                  <a:lnTo>
                    <a:pt x="847123" y="566386"/>
                  </a:lnTo>
                  <a:cubicBezTo>
                    <a:pt x="847138" y="566386"/>
                    <a:pt x="847891" y="566386"/>
                    <a:pt x="886693" y="566386"/>
                  </a:cubicBezTo>
                  <a:cubicBezTo>
                    <a:pt x="886693" y="566404"/>
                    <a:pt x="886693" y="567914"/>
                    <a:pt x="886693" y="704739"/>
                  </a:cubicBezTo>
                  <a:cubicBezTo>
                    <a:pt x="886703" y="704739"/>
                    <a:pt x="886821" y="704739"/>
                    <a:pt x="888255" y="704739"/>
                  </a:cubicBezTo>
                  <a:lnTo>
                    <a:pt x="899189" y="704739"/>
                  </a:lnTo>
                  <a:cubicBezTo>
                    <a:pt x="899189" y="700416"/>
                    <a:pt x="899189" y="696092"/>
                    <a:pt x="899189" y="691769"/>
                  </a:cubicBezTo>
                  <a:cubicBezTo>
                    <a:pt x="901272" y="691769"/>
                    <a:pt x="901272" y="691769"/>
                    <a:pt x="903354" y="691769"/>
                  </a:cubicBezTo>
                  <a:cubicBezTo>
                    <a:pt x="903354" y="696092"/>
                    <a:pt x="903354" y="700416"/>
                    <a:pt x="903354" y="704739"/>
                  </a:cubicBezTo>
                  <a:cubicBezTo>
                    <a:pt x="913767" y="704739"/>
                    <a:pt x="924181" y="704739"/>
                    <a:pt x="934594" y="704739"/>
                  </a:cubicBezTo>
                  <a:cubicBezTo>
                    <a:pt x="934594" y="693930"/>
                    <a:pt x="934594" y="685283"/>
                    <a:pt x="934594" y="674474"/>
                  </a:cubicBezTo>
                  <a:cubicBezTo>
                    <a:pt x="938759" y="674474"/>
                    <a:pt x="942925" y="674474"/>
                    <a:pt x="947089" y="674474"/>
                  </a:cubicBezTo>
                  <a:lnTo>
                    <a:pt x="959585" y="672313"/>
                  </a:lnTo>
                  <a:cubicBezTo>
                    <a:pt x="961669" y="672313"/>
                    <a:pt x="961669" y="674474"/>
                    <a:pt x="963751" y="674474"/>
                  </a:cubicBezTo>
                  <a:lnTo>
                    <a:pt x="974164" y="674474"/>
                  </a:lnTo>
                  <a:cubicBezTo>
                    <a:pt x="974164" y="685283"/>
                    <a:pt x="974164" y="696092"/>
                    <a:pt x="974164" y="704739"/>
                  </a:cubicBezTo>
                  <a:cubicBezTo>
                    <a:pt x="976247" y="704739"/>
                    <a:pt x="978330" y="704739"/>
                    <a:pt x="982495" y="704739"/>
                  </a:cubicBezTo>
                  <a:cubicBezTo>
                    <a:pt x="982495" y="711225"/>
                    <a:pt x="982495" y="717710"/>
                    <a:pt x="982495" y="722034"/>
                  </a:cubicBezTo>
                  <a:lnTo>
                    <a:pt x="992088" y="722939"/>
                  </a:lnTo>
                  <a:lnTo>
                    <a:pt x="1005404" y="722939"/>
                  </a:lnTo>
                  <a:cubicBezTo>
                    <a:pt x="1005404" y="717130"/>
                    <a:pt x="1005404" y="712958"/>
                    <a:pt x="1005404" y="706901"/>
                  </a:cubicBezTo>
                  <a:lnTo>
                    <a:pt x="1075236" y="706901"/>
                  </a:lnTo>
                  <a:lnTo>
                    <a:pt x="1075236" y="621648"/>
                  </a:lnTo>
                  <a:lnTo>
                    <a:pt x="1149232" y="621648"/>
                  </a:lnTo>
                  <a:lnTo>
                    <a:pt x="1149232" y="700416"/>
                  </a:lnTo>
                  <a:cubicBezTo>
                    <a:pt x="1149885" y="700416"/>
                    <a:pt x="1150537" y="700416"/>
                    <a:pt x="1151189" y="700416"/>
                  </a:cubicBezTo>
                  <a:lnTo>
                    <a:pt x="1152465" y="722939"/>
                  </a:lnTo>
                  <a:lnTo>
                    <a:pt x="1162408" y="722939"/>
                  </a:lnTo>
                  <a:cubicBezTo>
                    <a:pt x="1162959" y="715725"/>
                    <a:pt x="1163685" y="708071"/>
                    <a:pt x="1163685" y="700416"/>
                  </a:cubicBezTo>
                  <a:cubicBezTo>
                    <a:pt x="1165768" y="700416"/>
                    <a:pt x="1167851" y="700416"/>
                    <a:pt x="1169932" y="700416"/>
                  </a:cubicBezTo>
                  <a:lnTo>
                    <a:pt x="1171209" y="722939"/>
                  </a:lnTo>
                  <a:lnTo>
                    <a:pt x="1223228" y="722939"/>
                  </a:lnTo>
                  <a:lnTo>
                    <a:pt x="1223228" y="559911"/>
                  </a:lnTo>
                  <a:lnTo>
                    <a:pt x="1426003" y="559911"/>
                  </a:lnTo>
                  <a:lnTo>
                    <a:pt x="1426003" y="722939"/>
                  </a:lnTo>
                  <a:lnTo>
                    <a:pt x="1445216" y="722939"/>
                  </a:lnTo>
                  <a:lnTo>
                    <a:pt x="1445216" y="640246"/>
                  </a:lnTo>
                  <a:lnTo>
                    <a:pt x="1542962" y="640246"/>
                  </a:lnTo>
                  <a:cubicBezTo>
                    <a:pt x="1547149" y="534225"/>
                    <a:pt x="1550621" y="428751"/>
                    <a:pt x="1555222" y="322105"/>
                  </a:cubicBezTo>
                  <a:cubicBezTo>
                    <a:pt x="1544809" y="322105"/>
                    <a:pt x="1519818" y="309134"/>
                    <a:pt x="1542727" y="300487"/>
                  </a:cubicBezTo>
                  <a:cubicBezTo>
                    <a:pt x="1540643" y="298325"/>
                    <a:pt x="1538561" y="296163"/>
                    <a:pt x="1536479" y="296163"/>
                  </a:cubicBezTo>
                  <a:cubicBezTo>
                    <a:pt x="1536479" y="283193"/>
                    <a:pt x="1534395" y="281031"/>
                    <a:pt x="1544809" y="272384"/>
                  </a:cubicBezTo>
                  <a:cubicBezTo>
                    <a:pt x="1544809" y="268060"/>
                    <a:pt x="1544809" y="261575"/>
                    <a:pt x="1544809" y="255090"/>
                  </a:cubicBezTo>
                  <a:cubicBezTo>
                    <a:pt x="1548975" y="255090"/>
                    <a:pt x="1553140" y="255090"/>
                    <a:pt x="1559387" y="255090"/>
                  </a:cubicBezTo>
                  <a:cubicBezTo>
                    <a:pt x="1559387" y="246442"/>
                    <a:pt x="1559387" y="239957"/>
                    <a:pt x="1559387" y="233472"/>
                  </a:cubicBezTo>
                  <a:cubicBezTo>
                    <a:pt x="1559387" y="231310"/>
                    <a:pt x="1561470" y="231310"/>
                    <a:pt x="1561470" y="229148"/>
                  </a:cubicBezTo>
                  <a:cubicBezTo>
                    <a:pt x="1561470" y="203207"/>
                    <a:pt x="1561470" y="177266"/>
                    <a:pt x="1561470" y="151324"/>
                  </a:cubicBezTo>
                  <a:cubicBezTo>
                    <a:pt x="1561470" y="149162"/>
                    <a:pt x="1559387" y="147002"/>
                    <a:pt x="1559387" y="144840"/>
                  </a:cubicBezTo>
                  <a:cubicBezTo>
                    <a:pt x="1561470" y="142678"/>
                    <a:pt x="1563553" y="140516"/>
                    <a:pt x="1565635" y="138354"/>
                  </a:cubicBezTo>
                  <a:cubicBezTo>
                    <a:pt x="1565635" y="118898"/>
                    <a:pt x="1565635" y="99442"/>
                    <a:pt x="1565635" y="79986"/>
                  </a:cubicBezTo>
                  <a:cubicBezTo>
                    <a:pt x="1565635" y="77824"/>
                    <a:pt x="1565635" y="77824"/>
                    <a:pt x="1567718" y="75662"/>
                  </a:cubicBezTo>
                  <a:cubicBezTo>
                    <a:pt x="1567718" y="58368"/>
                    <a:pt x="1567718" y="38912"/>
                    <a:pt x="1567718" y="19456"/>
                  </a:cubicBezTo>
                  <a:cubicBezTo>
                    <a:pt x="1569801" y="10810"/>
                    <a:pt x="1569801" y="6486"/>
                    <a:pt x="1569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5B556F1-F1E4-4306-B192-7F6651E6F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8465" y="6481019"/>
              <a:ext cx="1639605" cy="399269"/>
            </a:xfrm>
            <a:custGeom>
              <a:avLst/>
              <a:gdLst>
                <a:gd name="connsiteX0" fmla="*/ 838994 w 1639605"/>
                <a:gd name="connsiteY0" fmla="*/ 0 h 399269"/>
                <a:gd name="connsiteX1" fmla="*/ 877934 w 1639605"/>
                <a:gd name="connsiteY1" fmla="*/ 0 h 399269"/>
                <a:gd name="connsiteX2" fmla="*/ 877934 w 1639605"/>
                <a:gd name="connsiteY2" fmla="*/ 1744 h 399269"/>
                <a:gd name="connsiteX3" fmla="*/ 877934 w 1639605"/>
                <a:gd name="connsiteY3" fmla="*/ 13948 h 399269"/>
                <a:gd name="connsiteX4" fmla="*/ 916873 w 1639605"/>
                <a:gd name="connsiteY4" fmla="*/ 13948 h 399269"/>
                <a:gd name="connsiteX5" fmla="*/ 916873 w 1639605"/>
                <a:gd name="connsiteY5" fmla="*/ 104609 h 399269"/>
                <a:gd name="connsiteX6" fmla="*/ 918305 w 1639605"/>
                <a:gd name="connsiteY6" fmla="*/ 104609 h 399269"/>
                <a:gd name="connsiteX7" fmla="*/ 928326 w 1639605"/>
                <a:gd name="connsiteY7" fmla="*/ 104609 h 399269"/>
                <a:gd name="connsiteX8" fmla="*/ 928326 w 1639605"/>
                <a:gd name="connsiteY8" fmla="*/ 237114 h 399269"/>
                <a:gd name="connsiteX9" fmla="*/ 930616 w 1639605"/>
                <a:gd name="connsiteY9" fmla="*/ 237114 h 399269"/>
                <a:gd name="connsiteX10" fmla="*/ 946651 w 1639605"/>
                <a:gd name="connsiteY10" fmla="*/ 237114 h 399269"/>
                <a:gd name="connsiteX11" fmla="*/ 946651 w 1639605"/>
                <a:gd name="connsiteY11" fmla="*/ 151102 h 399269"/>
                <a:gd name="connsiteX12" fmla="*/ 947510 w 1639605"/>
                <a:gd name="connsiteY12" fmla="*/ 150521 h 399269"/>
                <a:gd name="connsiteX13" fmla="*/ 953522 w 1639605"/>
                <a:gd name="connsiteY13" fmla="*/ 146453 h 399269"/>
                <a:gd name="connsiteX14" fmla="*/ 958104 w 1639605"/>
                <a:gd name="connsiteY14" fmla="*/ 147615 h 399269"/>
                <a:gd name="connsiteX15" fmla="*/ 958104 w 1639605"/>
                <a:gd name="connsiteY15" fmla="*/ 155752 h 399269"/>
                <a:gd name="connsiteX16" fmla="*/ 960393 w 1639605"/>
                <a:gd name="connsiteY16" fmla="*/ 154589 h 399269"/>
                <a:gd name="connsiteX17" fmla="*/ 976428 w 1639605"/>
                <a:gd name="connsiteY17" fmla="*/ 146453 h 399269"/>
                <a:gd name="connsiteX18" fmla="*/ 978433 w 1639605"/>
                <a:gd name="connsiteY18" fmla="*/ 146453 h 399269"/>
                <a:gd name="connsiteX19" fmla="*/ 992461 w 1639605"/>
                <a:gd name="connsiteY19" fmla="*/ 146453 h 399269"/>
                <a:gd name="connsiteX20" fmla="*/ 992461 w 1639605"/>
                <a:gd name="connsiteY20" fmla="*/ 304529 h 399269"/>
                <a:gd name="connsiteX21" fmla="*/ 1024530 w 1639605"/>
                <a:gd name="connsiteY21" fmla="*/ 309179 h 399269"/>
                <a:gd name="connsiteX22" fmla="*/ 1024530 w 1639605"/>
                <a:gd name="connsiteY22" fmla="*/ 302205 h 399269"/>
                <a:gd name="connsiteX23" fmla="*/ 1058887 w 1639605"/>
                <a:gd name="connsiteY23" fmla="*/ 302205 h 399269"/>
                <a:gd name="connsiteX24" fmla="*/ 1058887 w 1639605"/>
                <a:gd name="connsiteY24" fmla="*/ 271984 h 399269"/>
                <a:gd name="connsiteX25" fmla="*/ 1068050 w 1639605"/>
                <a:gd name="connsiteY25" fmla="*/ 271984 h 399269"/>
                <a:gd name="connsiteX26" fmla="*/ 1068050 w 1639605"/>
                <a:gd name="connsiteY26" fmla="*/ 232465 h 399269"/>
                <a:gd name="connsiteX27" fmla="*/ 1074922 w 1639605"/>
                <a:gd name="connsiteY27" fmla="*/ 232465 h 399269"/>
                <a:gd name="connsiteX28" fmla="*/ 1074922 w 1639605"/>
                <a:gd name="connsiteY28" fmla="*/ 192946 h 399269"/>
                <a:gd name="connsiteX29" fmla="*/ 1090956 w 1639605"/>
                <a:gd name="connsiteY29" fmla="*/ 192946 h 399269"/>
                <a:gd name="connsiteX30" fmla="*/ 1141347 w 1639605"/>
                <a:gd name="connsiteY30" fmla="*/ 172024 h 399269"/>
                <a:gd name="connsiteX31" fmla="*/ 1143638 w 1639605"/>
                <a:gd name="connsiteY31" fmla="*/ 151102 h 399269"/>
                <a:gd name="connsiteX32" fmla="*/ 1148219 w 1639605"/>
                <a:gd name="connsiteY32" fmla="*/ 172024 h 399269"/>
                <a:gd name="connsiteX33" fmla="*/ 1200902 w 1639605"/>
                <a:gd name="connsiteY33" fmla="*/ 199920 h 399269"/>
                <a:gd name="connsiteX34" fmla="*/ 1200902 w 1639605"/>
                <a:gd name="connsiteY34" fmla="*/ 195271 h 399269"/>
                <a:gd name="connsiteX35" fmla="*/ 1214645 w 1639605"/>
                <a:gd name="connsiteY35" fmla="*/ 195271 h 399269"/>
                <a:gd name="connsiteX36" fmla="*/ 1214645 w 1639605"/>
                <a:gd name="connsiteY36" fmla="*/ 232465 h 399269"/>
                <a:gd name="connsiteX37" fmla="*/ 1221517 w 1639605"/>
                <a:gd name="connsiteY37" fmla="*/ 232465 h 399269"/>
                <a:gd name="connsiteX38" fmla="*/ 1221517 w 1639605"/>
                <a:gd name="connsiteY38" fmla="*/ 276633 h 399269"/>
                <a:gd name="connsiteX39" fmla="*/ 1228389 w 1639605"/>
                <a:gd name="connsiteY39" fmla="*/ 276633 h 399269"/>
                <a:gd name="connsiteX40" fmla="*/ 1228389 w 1639605"/>
                <a:gd name="connsiteY40" fmla="*/ 297555 h 399269"/>
                <a:gd name="connsiteX41" fmla="*/ 1242132 w 1639605"/>
                <a:gd name="connsiteY41" fmla="*/ 297555 h 399269"/>
                <a:gd name="connsiteX42" fmla="*/ 1242132 w 1639605"/>
                <a:gd name="connsiteY42" fmla="*/ 330100 h 399269"/>
                <a:gd name="connsiteX43" fmla="*/ 1329172 w 1639605"/>
                <a:gd name="connsiteY43" fmla="*/ 323126 h 399269"/>
                <a:gd name="connsiteX44" fmla="*/ 1329172 w 1639605"/>
                <a:gd name="connsiteY44" fmla="*/ 290581 h 399269"/>
                <a:gd name="connsiteX45" fmla="*/ 1374984 w 1639605"/>
                <a:gd name="connsiteY45" fmla="*/ 290581 h 399269"/>
                <a:gd name="connsiteX46" fmla="*/ 1374984 w 1639605"/>
                <a:gd name="connsiteY46" fmla="*/ 271984 h 399269"/>
                <a:gd name="connsiteX47" fmla="*/ 1471187 w 1639605"/>
                <a:gd name="connsiteY47" fmla="*/ 271984 h 399269"/>
                <a:gd name="connsiteX48" fmla="*/ 1471187 w 1639605"/>
                <a:gd name="connsiteY48" fmla="*/ 283607 h 399269"/>
                <a:gd name="connsiteX49" fmla="*/ 1533031 w 1639605"/>
                <a:gd name="connsiteY49" fmla="*/ 283607 h 399269"/>
                <a:gd name="connsiteX50" fmla="*/ 1533031 w 1639605"/>
                <a:gd name="connsiteY50" fmla="*/ 290581 h 399269"/>
                <a:gd name="connsiteX51" fmla="*/ 1551356 w 1639605"/>
                <a:gd name="connsiteY51" fmla="*/ 290581 h 399269"/>
                <a:gd name="connsiteX52" fmla="*/ 1551356 w 1639605"/>
                <a:gd name="connsiteY52" fmla="*/ 297555 h 399269"/>
                <a:gd name="connsiteX53" fmla="*/ 1567389 w 1639605"/>
                <a:gd name="connsiteY53" fmla="*/ 297555 h 399269"/>
                <a:gd name="connsiteX54" fmla="*/ 1567389 w 1639605"/>
                <a:gd name="connsiteY54" fmla="*/ 277548 h 399269"/>
                <a:gd name="connsiteX55" fmla="*/ 1639605 w 1639605"/>
                <a:gd name="connsiteY55" fmla="*/ 399269 h 399269"/>
                <a:gd name="connsiteX56" fmla="*/ 0 w 1639605"/>
                <a:gd name="connsiteY56" fmla="*/ 399269 h 399269"/>
                <a:gd name="connsiteX57" fmla="*/ 0 w 1639605"/>
                <a:gd name="connsiteY57" fmla="*/ 378836 h 399269"/>
                <a:gd name="connsiteX58" fmla="*/ 509 w 1639605"/>
                <a:gd name="connsiteY58" fmla="*/ 371254 h 399269"/>
                <a:gd name="connsiteX59" fmla="*/ 652 w 1639605"/>
                <a:gd name="connsiteY59" fmla="*/ 341724 h 399269"/>
                <a:gd name="connsiteX60" fmla="*/ 39592 w 1639605"/>
                <a:gd name="connsiteY60" fmla="*/ 341724 h 399269"/>
                <a:gd name="connsiteX61" fmla="*/ 39592 w 1639605"/>
                <a:gd name="connsiteY61" fmla="*/ 267335 h 399269"/>
                <a:gd name="connsiteX62" fmla="*/ 76241 w 1639605"/>
                <a:gd name="connsiteY62" fmla="*/ 267335 h 399269"/>
                <a:gd name="connsiteX63" fmla="*/ 76241 w 1639605"/>
                <a:gd name="connsiteY63" fmla="*/ 266463 h 399269"/>
                <a:gd name="connsiteX64" fmla="*/ 76241 w 1639605"/>
                <a:gd name="connsiteY64" fmla="*/ 260361 h 399269"/>
                <a:gd name="connsiteX65" fmla="*/ 99147 w 1639605"/>
                <a:gd name="connsiteY65" fmla="*/ 260361 h 399269"/>
                <a:gd name="connsiteX66" fmla="*/ 99147 w 1639605"/>
                <a:gd name="connsiteY66" fmla="*/ 220842 h 399269"/>
                <a:gd name="connsiteX67" fmla="*/ 94565 w 1639605"/>
                <a:gd name="connsiteY67" fmla="*/ 219098 h 399269"/>
                <a:gd name="connsiteX68" fmla="*/ 94565 w 1639605"/>
                <a:gd name="connsiteY68" fmla="*/ 206894 h 399269"/>
                <a:gd name="connsiteX69" fmla="*/ 99147 w 1639605"/>
                <a:gd name="connsiteY69" fmla="*/ 209219 h 399269"/>
                <a:gd name="connsiteX70" fmla="*/ 103728 w 1639605"/>
                <a:gd name="connsiteY70" fmla="*/ 185972 h 399269"/>
                <a:gd name="connsiteX71" fmla="*/ 108309 w 1639605"/>
                <a:gd name="connsiteY71" fmla="*/ 209219 h 399269"/>
                <a:gd name="connsiteX72" fmla="*/ 110886 w 1639605"/>
                <a:gd name="connsiteY72" fmla="*/ 206022 h 399269"/>
                <a:gd name="connsiteX73" fmla="*/ 112891 w 1639605"/>
                <a:gd name="connsiteY73" fmla="*/ 199920 h 399269"/>
                <a:gd name="connsiteX74" fmla="*/ 113462 w 1639605"/>
                <a:gd name="connsiteY74" fmla="*/ 198758 h 399269"/>
                <a:gd name="connsiteX75" fmla="*/ 117471 w 1639605"/>
                <a:gd name="connsiteY75" fmla="*/ 190621 h 399269"/>
                <a:gd name="connsiteX76" fmla="*/ 118044 w 1639605"/>
                <a:gd name="connsiteY76" fmla="*/ 189459 h 399269"/>
                <a:gd name="connsiteX77" fmla="*/ 122053 w 1639605"/>
                <a:gd name="connsiteY77" fmla="*/ 181323 h 399269"/>
                <a:gd name="connsiteX78" fmla="*/ 123483 w 1639605"/>
                <a:gd name="connsiteY78" fmla="*/ 180451 h 399269"/>
                <a:gd name="connsiteX79" fmla="*/ 133504 w 1639605"/>
                <a:gd name="connsiteY79" fmla="*/ 174349 h 399269"/>
                <a:gd name="connsiteX80" fmla="*/ 135223 w 1639605"/>
                <a:gd name="connsiteY80" fmla="*/ 173187 h 399269"/>
                <a:gd name="connsiteX81" fmla="*/ 147248 w 1639605"/>
                <a:gd name="connsiteY81" fmla="*/ 165050 h 399269"/>
                <a:gd name="connsiteX82" fmla="*/ 148107 w 1639605"/>
                <a:gd name="connsiteY82" fmla="*/ 163888 h 399269"/>
                <a:gd name="connsiteX83" fmla="*/ 154120 w 1639605"/>
                <a:gd name="connsiteY83" fmla="*/ 155752 h 399269"/>
                <a:gd name="connsiteX84" fmla="*/ 154692 w 1639605"/>
                <a:gd name="connsiteY84" fmla="*/ 153718 h 399269"/>
                <a:gd name="connsiteX85" fmla="*/ 158701 w 1639605"/>
                <a:gd name="connsiteY85" fmla="*/ 139479 h 399269"/>
                <a:gd name="connsiteX86" fmla="*/ 159274 w 1639605"/>
                <a:gd name="connsiteY86" fmla="*/ 141513 h 399269"/>
                <a:gd name="connsiteX87" fmla="*/ 163282 w 1639605"/>
                <a:gd name="connsiteY87" fmla="*/ 155752 h 399269"/>
                <a:gd name="connsiteX88" fmla="*/ 163854 w 1639605"/>
                <a:gd name="connsiteY88" fmla="*/ 156623 h 399269"/>
                <a:gd name="connsiteX89" fmla="*/ 167863 w 1639605"/>
                <a:gd name="connsiteY89" fmla="*/ 162726 h 399269"/>
                <a:gd name="connsiteX90" fmla="*/ 169295 w 1639605"/>
                <a:gd name="connsiteY90" fmla="*/ 163888 h 399269"/>
                <a:gd name="connsiteX91" fmla="*/ 179317 w 1639605"/>
                <a:gd name="connsiteY91" fmla="*/ 172024 h 399269"/>
                <a:gd name="connsiteX92" fmla="*/ 180462 w 1639605"/>
                <a:gd name="connsiteY92" fmla="*/ 173187 h 399269"/>
                <a:gd name="connsiteX93" fmla="*/ 188477 w 1639605"/>
                <a:gd name="connsiteY93" fmla="*/ 181323 h 399269"/>
                <a:gd name="connsiteX94" fmla="*/ 189624 w 1639605"/>
                <a:gd name="connsiteY94" fmla="*/ 182485 h 399269"/>
                <a:gd name="connsiteX95" fmla="*/ 197641 w 1639605"/>
                <a:gd name="connsiteY95" fmla="*/ 190621 h 399269"/>
                <a:gd name="connsiteX96" fmla="*/ 197927 w 1639605"/>
                <a:gd name="connsiteY96" fmla="*/ 191784 h 399269"/>
                <a:gd name="connsiteX97" fmla="*/ 199930 w 1639605"/>
                <a:gd name="connsiteY97" fmla="*/ 199920 h 399269"/>
                <a:gd name="connsiteX98" fmla="*/ 200217 w 1639605"/>
                <a:gd name="connsiteY98" fmla="*/ 201082 h 399269"/>
                <a:gd name="connsiteX99" fmla="*/ 202221 w 1639605"/>
                <a:gd name="connsiteY99" fmla="*/ 209219 h 399269"/>
                <a:gd name="connsiteX100" fmla="*/ 209093 w 1639605"/>
                <a:gd name="connsiteY100" fmla="*/ 185972 h 399269"/>
                <a:gd name="connsiteX101" fmla="*/ 213674 w 1639605"/>
                <a:gd name="connsiteY101" fmla="*/ 209219 h 399269"/>
                <a:gd name="connsiteX102" fmla="*/ 218255 w 1639605"/>
                <a:gd name="connsiteY102" fmla="*/ 210962 h 399269"/>
                <a:gd name="connsiteX103" fmla="*/ 218255 w 1639605"/>
                <a:gd name="connsiteY103" fmla="*/ 223167 h 399269"/>
                <a:gd name="connsiteX104" fmla="*/ 213674 w 1639605"/>
                <a:gd name="connsiteY104" fmla="*/ 255712 h 399269"/>
                <a:gd name="connsiteX105" fmla="*/ 214820 w 1639605"/>
                <a:gd name="connsiteY105" fmla="*/ 255712 h 399269"/>
                <a:gd name="connsiteX106" fmla="*/ 222836 w 1639605"/>
                <a:gd name="connsiteY106" fmla="*/ 255712 h 399269"/>
                <a:gd name="connsiteX107" fmla="*/ 223696 w 1639605"/>
                <a:gd name="connsiteY107" fmla="*/ 260361 h 399269"/>
                <a:gd name="connsiteX108" fmla="*/ 229708 w 1639605"/>
                <a:gd name="connsiteY108" fmla="*/ 260361 h 399269"/>
                <a:gd name="connsiteX109" fmla="*/ 229708 w 1639605"/>
                <a:gd name="connsiteY109" fmla="*/ 259199 h 399269"/>
                <a:gd name="connsiteX110" fmla="*/ 229708 w 1639605"/>
                <a:gd name="connsiteY110" fmla="*/ 251062 h 399269"/>
                <a:gd name="connsiteX111" fmla="*/ 231999 w 1639605"/>
                <a:gd name="connsiteY111" fmla="*/ 251062 h 399269"/>
                <a:gd name="connsiteX112" fmla="*/ 248032 w 1639605"/>
                <a:gd name="connsiteY112" fmla="*/ 251062 h 399269"/>
                <a:gd name="connsiteX113" fmla="*/ 248032 w 1639605"/>
                <a:gd name="connsiteY113" fmla="*/ 249028 h 399269"/>
                <a:gd name="connsiteX114" fmla="*/ 248032 w 1639605"/>
                <a:gd name="connsiteY114" fmla="*/ 234790 h 399269"/>
                <a:gd name="connsiteX115" fmla="*/ 286972 w 1639605"/>
                <a:gd name="connsiteY115" fmla="*/ 234790 h 399269"/>
                <a:gd name="connsiteX116" fmla="*/ 286972 w 1639605"/>
                <a:gd name="connsiteY116" fmla="*/ 236243 h 399269"/>
                <a:gd name="connsiteX117" fmla="*/ 286972 w 1639605"/>
                <a:gd name="connsiteY117" fmla="*/ 246413 h 399269"/>
                <a:gd name="connsiteX118" fmla="*/ 307587 w 1639605"/>
                <a:gd name="connsiteY118" fmla="*/ 246413 h 399269"/>
                <a:gd name="connsiteX119" fmla="*/ 307587 w 1639605"/>
                <a:gd name="connsiteY119" fmla="*/ 248738 h 399269"/>
                <a:gd name="connsiteX120" fmla="*/ 307587 w 1639605"/>
                <a:gd name="connsiteY120" fmla="*/ 265010 h 399269"/>
                <a:gd name="connsiteX121" fmla="*/ 303006 w 1639605"/>
                <a:gd name="connsiteY121" fmla="*/ 265882 h 399269"/>
                <a:gd name="connsiteX122" fmla="*/ 303006 w 1639605"/>
                <a:gd name="connsiteY122" fmla="*/ 271984 h 399269"/>
                <a:gd name="connsiteX123" fmla="*/ 307587 w 1639605"/>
                <a:gd name="connsiteY123" fmla="*/ 273728 h 399269"/>
                <a:gd name="connsiteX124" fmla="*/ 307587 w 1639605"/>
                <a:gd name="connsiteY124" fmla="*/ 285932 h 399269"/>
                <a:gd name="connsiteX125" fmla="*/ 303006 w 1639605"/>
                <a:gd name="connsiteY125" fmla="*/ 290581 h 399269"/>
                <a:gd name="connsiteX126" fmla="*/ 303006 w 1639605"/>
                <a:gd name="connsiteY126" fmla="*/ 346373 h 399269"/>
                <a:gd name="connsiteX127" fmla="*/ 305009 w 1639605"/>
                <a:gd name="connsiteY127" fmla="*/ 346373 h 399269"/>
                <a:gd name="connsiteX128" fmla="*/ 319040 w 1639605"/>
                <a:gd name="connsiteY128" fmla="*/ 346373 h 399269"/>
                <a:gd name="connsiteX129" fmla="*/ 320757 w 1639605"/>
                <a:gd name="connsiteY129" fmla="*/ 351022 h 399269"/>
                <a:gd name="connsiteX130" fmla="*/ 332784 w 1639605"/>
                <a:gd name="connsiteY130" fmla="*/ 351022 h 399269"/>
                <a:gd name="connsiteX131" fmla="*/ 332784 w 1639605"/>
                <a:gd name="connsiteY131" fmla="*/ 353056 h 399269"/>
                <a:gd name="connsiteX132" fmla="*/ 332784 w 1639605"/>
                <a:gd name="connsiteY132" fmla="*/ 367295 h 399269"/>
                <a:gd name="connsiteX133" fmla="*/ 334502 w 1639605"/>
                <a:gd name="connsiteY133" fmla="*/ 367295 h 399269"/>
                <a:gd name="connsiteX134" fmla="*/ 346526 w 1639605"/>
                <a:gd name="connsiteY134" fmla="*/ 367295 h 399269"/>
                <a:gd name="connsiteX135" fmla="*/ 346526 w 1639605"/>
                <a:gd name="connsiteY135" fmla="*/ 365261 h 399269"/>
                <a:gd name="connsiteX136" fmla="*/ 346526 w 1639605"/>
                <a:gd name="connsiteY136" fmla="*/ 351022 h 399269"/>
                <a:gd name="connsiteX137" fmla="*/ 348529 w 1639605"/>
                <a:gd name="connsiteY137" fmla="*/ 349860 h 399269"/>
                <a:gd name="connsiteX138" fmla="*/ 362560 w 1639605"/>
                <a:gd name="connsiteY138" fmla="*/ 341724 h 399269"/>
                <a:gd name="connsiteX139" fmla="*/ 362560 w 1639605"/>
                <a:gd name="connsiteY139" fmla="*/ 320802 h 399269"/>
                <a:gd name="connsiteX140" fmla="*/ 357979 w 1639605"/>
                <a:gd name="connsiteY140" fmla="*/ 297555 h 399269"/>
                <a:gd name="connsiteX141" fmla="*/ 359123 w 1639605"/>
                <a:gd name="connsiteY141" fmla="*/ 297555 h 399269"/>
                <a:gd name="connsiteX142" fmla="*/ 367141 w 1639605"/>
                <a:gd name="connsiteY142" fmla="*/ 297555 h 399269"/>
                <a:gd name="connsiteX143" fmla="*/ 387757 w 1639605"/>
                <a:gd name="connsiteY143" fmla="*/ 295231 h 399269"/>
                <a:gd name="connsiteX144" fmla="*/ 387757 w 1639605"/>
                <a:gd name="connsiteY144" fmla="*/ 294068 h 399269"/>
                <a:gd name="connsiteX145" fmla="*/ 387757 w 1639605"/>
                <a:gd name="connsiteY145" fmla="*/ 285932 h 399269"/>
                <a:gd name="connsiteX146" fmla="*/ 389475 w 1639605"/>
                <a:gd name="connsiteY146" fmla="*/ 285932 h 399269"/>
                <a:gd name="connsiteX147" fmla="*/ 401499 w 1639605"/>
                <a:gd name="connsiteY147" fmla="*/ 285932 h 399269"/>
                <a:gd name="connsiteX148" fmla="*/ 401499 w 1639605"/>
                <a:gd name="connsiteY148" fmla="*/ 169700 h 399269"/>
                <a:gd name="connsiteX149" fmla="*/ 402645 w 1639605"/>
                <a:gd name="connsiteY149" fmla="*/ 169700 h 399269"/>
                <a:gd name="connsiteX150" fmla="*/ 410661 w 1639605"/>
                <a:gd name="connsiteY150" fmla="*/ 169700 h 399269"/>
                <a:gd name="connsiteX151" fmla="*/ 410661 w 1639605"/>
                <a:gd name="connsiteY151" fmla="*/ 167375 h 399269"/>
                <a:gd name="connsiteX152" fmla="*/ 410661 w 1639605"/>
                <a:gd name="connsiteY152" fmla="*/ 151102 h 399269"/>
                <a:gd name="connsiteX153" fmla="*/ 412952 w 1639605"/>
                <a:gd name="connsiteY153" fmla="*/ 104609 h 399269"/>
                <a:gd name="connsiteX154" fmla="*/ 414098 w 1639605"/>
                <a:gd name="connsiteY154" fmla="*/ 104609 h 399269"/>
                <a:gd name="connsiteX155" fmla="*/ 422114 w 1639605"/>
                <a:gd name="connsiteY155" fmla="*/ 104609 h 399269"/>
                <a:gd name="connsiteX156" fmla="*/ 422114 w 1639605"/>
                <a:gd name="connsiteY156" fmla="*/ 105772 h 399269"/>
                <a:gd name="connsiteX157" fmla="*/ 422114 w 1639605"/>
                <a:gd name="connsiteY157" fmla="*/ 113908 h 399269"/>
                <a:gd name="connsiteX158" fmla="*/ 426695 w 1639605"/>
                <a:gd name="connsiteY158" fmla="*/ 111583 h 399269"/>
                <a:gd name="connsiteX159" fmla="*/ 426695 w 1639605"/>
                <a:gd name="connsiteY159" fmla="*/ 95311 h 399269"/>
                <a:gd name="connsiteX160" fmla="*/ 428126 w 1639605"/>
                <a:gd name="connsiteY160" fmla="*/ 94730 h 399269"/>
                <a:gd name="connsiteX161" fmla="*/ 438148 w 1639605"/>
                <a:gd name="connsiteY161" fmla="*/ 90662 h 399269"/>
                <a:gd name="connsiteX162" fmla="*/ 439293 w 1639605"/>
                <a:gd name="connsiteY162" fmla="*/ 91243 h 399269"/>
                <a:gd name="connsiteX163" fmla="*/ 447310 w 1639605"/>
                <a:gd name="connsiteY163" fmla="*/ 95311 h 399269"/>
                <a:gd name="connsiteX164" fmla="*/ 449028 w 1639605"/>
                <a:gd name="connsiteY164" fmla="*/ 95311 h 399269"/>
                <a:gd name="connsiteX165" fmla="*/ 461054 w 1639605"/>
                <a:gd name="connsiteY165" fmla="*/ 95311 h 399269"/>
                <a:gd name="connsiteX166" fmla="*/ 461054 w 1639605"/>
                <a:gd name="connsiteY166" fmla="*/ 65090 h 399269"/>
                <a:gd name="connsiteX167" fmla="*/ 462199 w 1639605"/>
                <a:gd name="connsiteY167" fmla="*/ 65090 h 399269"/>
                <a:gd name="connsiteX168" fmla="*/ 470215 w 1639605"/>
                <a:gd name="connsiteY168" fmla="*/ 65090 h 399269"/>
                <a:gd name="connsiteX169" fmla="*/ 471646 w 1639605"/>
                <a:gd name="connsiteY169" fmla="*/ 69740 h 399269"/>
                <a:gd name="connsiteX170" fmla="*/ 481669 w 1639605"/>
                <a:gd name="connsiteY170" fmla="*/ 69740 h 399269"/>
                <a:gd name="connsiteX171" fmla="*/ 482814 w 1639605"/>
                <a:gd name="connsiteY171" fmla="*/ 65090 h 399269"/>
                <a:gd name="connsiteX172" fmla="*/ 490831 w 1639605"/>
                <a:gd name="connsiteY172" fmla="*/ 65090 h 399269"/>
                <a:gd name="connsiteX173" fmla="*/ 490831 w 1639605"/>
                <a:gd name="connsiteY173" fmla="*/ 99960 h 399269"/>
                <a:gd name="connsiteX174" fmla="*/ 492263 w 1639605"/>
                <a:gd name="connsiteY174" fmla="*/ 101122 h 399269"/>
                <a:gd name="connsiteX175" fmla="*/ 502284 w 1639605"/>
                <a:gd name="connsiteY175" fmla="*/ 109259 h 399269"/>
                <a:gd name="connsiteX176" fmla="*/ 525189 w 1639605"/>
                <a:gd name="connsiteY176" fmla="*/ 116233 h 399269"/>
                <a:gd name="connsiteX177" fmla="*/ 525189 w 1639605"/>
                <a:gd name="connsiteY177" fmla="*/ 114780 h 399269"/>
                <a:gd name="connsiteX178" fmla="*/ 525189 w 1639605"/>
                <a:gd name="connsiteY178" fmla="*/ 104609 h 399269"/>
                <a:gd name="connsiteX179" fmla="*/ 554966 w 1639605"/>
                <a:gd name="connsiteY179" fmla="*/ 95311 h 399269"/>
                <a:gd name="connsiteX180" fmla="*/ 554966 w 1639605"/>
                <a:gd name="connsiteY180" fmla="*/ 94149 h 399269"/>
                <a:gd name="connsiteX181" fmla="*/ 554966 w 1639605"/>
                <a:gd name="connsiteY181" fmla="*/ 86012 h 399269"/>
                <a:gd name="connsiteX182" fmla="*/ 555825 w 1639605"/>
                <a:gd name="connsiteY182" fmla="*/ 86012 h 399269"/>
                <a:gd name="connsiteX183" fmla="*/ 561838 w 1639605"/>
                <a:gd name="connsiteY183" fmla="*/ 86012 h 399269"/>
                <a:gd name="connsiteX184" fmla="*/ 561838 w 1639605"/>
                <a:gd name="connsiteY184" fmla="*/ 85141 h 399269"/>
                <a:gd name="connsiteX185" fmla="*/ 561838 w 1639605"/>
                <a:gd name="connsiteY185" fmla="*/ 79038 h 399269"/>
                <a:gd name="connsiteX186" fmla="*/ 564128 w 1639605"/>
                <a:gd name="connsiteY186" fmla="*/ 79038 h 399269"/>
                <a:gd name="connsiteX187" fmla="*/ 580162 w 1639605"/>
                <a:gd name="connsiteY187" fmla="*/ 79038 h 399269"/>
                <a:gd name="connsiteX188" fmla="*/ 580162 w 1639605"/>
                <a:gd name="connsiteY188" fmla="*/ 79910 h 399269"/>
                <a:gd name="connsiteX189" fmla="*/ 580162 w 1639605"/>
                <a:gd name="connsiteY189" fmla="*/ 86012 h 399269"/>
                <a:gd name="connsiteX190" fmla="*/ 581880 w 1639605"/>
                <a:gd name="connsiteY190" fmla="*/ 86012 h 399269"/>
                <a:gd name="connsiteX191" fmla="*/ 593906 w 1639605"/>
                <a:gd name="connsiteY191" fmla="*/ 86012 h 399269"/>
                <a:gd name="connsiteX192" fmla="*/ 593906 w 1639605"/>
                <a:gd name="connsiteY192" fmla="*/ 87756 h 399269"/>
                <a:gd name="connsiteX193" fmla="*/ 593906 w 1639605"/>
                <a:gd name="connsiteY193" fmla="*/ 99960 h 399269"/>
                <a:gd name="connsiteX194" fmla="*/ 619101 w 1639605"/>
                <a:gd name="connsiteY194" fmla="*/ 99960 h 399269"/>
                <a:gd name="connsiteX195" fmla="*/ 619101 w 1639605"/>
                <a:gd name="connsiteY195" fmla="*/ 98798 h 399269"/>
                <a:gd name="connsiteX196" fmla="*/ 619101 w 1639605"/>
                <a:gd name="connsiteY196" fmla="*/ 90662 h 399269"/>
                <a:gd name="connsiteX197" fmla="*/ 620533 w 1639605"/>
                <a:gd name="connsiteY197" fmla="*/ 90662 h 399269"/>
                <a:gd name="connsiteX198" fmla="*/ 630554 w 1639605"/>
                <a:gd name="connsiteY198" fmla="*/ 90662 h 399269"/>
                <a:gd name="connsiteX199" fmla="*/ 630554 w 1639605"/>
                <a:gd name="connsiteY199" fmla="*/ 89499 h 399269"/>
                <a:gd name="connsiteX200" fmla="*/ 630554 w 1639605"/>
                <a:gd name="connsiteY200" fmla="*/ 81363 h 399269"/>
                <a:gd name="connsiteX201" fmla="*/ 632273 w 1639605"/>
                <a:gd name="connsiteY201" fmla="*/ 81363 h 399269"/>
                <a:gd name="connsiteX202" fmla="*/ 644297 w 1639605"/>
                <a:gd name="connsiteY202" fmla="*/ 81363 h 399269"/>
                <a:gd name="connsiteX203" fmla="*/ 644297 w 1639605"/>
                <a:gd name="connsiteY203" fmla="*/ 82525 h 399269"/>
                <a:gd name="connsiteX204" fmla="*/ 644297 w 1639605"/>
                <a:gd name="connsiteY204" fmla="*/ 90662 h 399269"/>
                <a:gd name="connsiteX205" fmla="*/ 648879 w 1639605"/>
                <a:gd name="connsiteY205" fmla="*/ 34870 h 399269"/>
                <a:gd name="connsiteX206" fmla="*/ 751953 w 1639605"/>
                <a:gd name="connsiteY206" fmla="*/ 34870 h 399269"/>
                <a:gd name="connsiteX207" fmla="*/ 751953 w 1639605"/>
                <a:gd name="connsiteY207" fmla="*/ 109259 h 399269"/>
                <a:gd name="connsiteX208" fmla="*/ 754244 w 1639605"/>
                <a:gd name="connsiteY208" fmla="*/ 109259 h 399269"/>
                <a:gd name="connsiteX209" fmla="*/ 770278 w 1639605"/>
                <a:gd name="connsiteY209" fmla="*/ 109259 h 399269"/>
                <a:gd name="connsiteX210" fmla="*/ 770278 w 1639605"/>
                <a:gd name="connsiteY210" fmla="*/ 25571 h 399269"/>
                <a:gd name="connsiteX211" fmla="*/ 793184 w 1639605"/>
                <a:gd name="connsiteY211" fmla="*/ 13948 h 399269"/>
                <a:gd name="connsiteX212" fmla="*/ 822961 w 1639605"/>
                <a:gd name="connsiteY212" fmla="*/ 13948 h 399269"/>
                <a:gd name="connsiteX213" fmla="*/ 824965 w 1639605"/>
                <a:gd name="connsiteY213" fmla="*/ 12205 h 3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1639605" h="399269">
                  <a:moveTo>
                    <a:pt x="838994" y="0"/>
                  </a:moveTo>
                  <a:cubicBezTo>
                    <a:pt x="838994" y="0"/>
                    <a:pt x="838994" y="0"/>
                    <a:pt x="877934" y="0"/>
                  </a:cubicBezTo>
                  <a:cubicBezTo>
                    <a:pt x="877934" y="0"/>
                    <a:pt x="877934" y="0"/>
                    <a:pt x="877934" y="1744"/>
                  </a:cubicBezTo>
                  <a:lnTo>
                    <a:pt x="877934" y="13948"/>
                  </a:lnTo>
                  <a:cubicBezTo>
                    <a:pt x="877934" y="13948"/>
                    <a:pt x="877934" y="13948"/>
                    <a:pt x="916873" y="13948"/>
                  </a:cubicBezTo>
                  <a:cubicBezTo>
                    <a:pt x="916873" y="13948"/>
                    <a:pt x="916873" y="13948"/>
                    <a:pt x="916873" y="104609"/>
                  </a:cubicBezTo>
                  <a:cubicBezTo>
                    <a:pt x="916873" y="104609"/>
                    <a:pt x="916873" y="104609"/>
                    <a:pt x="918305" y="104609"/>
                  </a:cubicBezTo>
                  <a:lnTo>
                    <a:pt x="928326" y="104609"/>
                  </a:lnTo>
                  <a:cubicBezTo>
                    <a:pt x="928326" y="104609"/>
                    <a:pt x="928326" y="104609"/>
                    <a:pt x="928326" y="237114"/>
                  </a:cubicBezTo>
                  <a:cubicBezTo>
                    <a:pt x="928326" y="237114"/>
                    <a:pt x="928326" y="237114"/>
                    <a:pt x="930616" y="237114"/>
                  </a:cubicBezTo>
                  <a:lnTo>
                    <a:pt x="946651" y="237114"/>
                  </a:lnTo>
                  <a:cubicBezTo>
                    <a:pt x="946651" y="237114"/>
                    <a:pt x="946651" y="237114"/>
                    <a:pt x="946651" y="151102"/>
                  </a:cubicBezTo>
                  <a:cubicBezTo>
                    <a:pt x="946651" y="151102"/>
                    <a:pt x="946651" y="151102"/>
                    <a:pt x="947510" y="150521"/>
                  </a:cubicBezTo>
                  <a:lnTo>
                    <a:pt x="953522" y="146453"/>
                  </a:lnTo>
                  <a:cubicBezTo>
                    <a:pt x="958104" y="146453"/>
                    <a:pt x="958104" y="146453"/>
                    <a:pt x="958104" y="147615"/>
                  </a:cubicBezTo>
                  <a:lnTo>
                    <a:pt x="958104" y="155752"/>
                  </a:lnTo>
                  <a:cubicBezTo>
                    <a:pt x="958104" y="155752"/>
                    <a:pt x="958104" y="155752"/>
                    <a:pt x="960393" y="154589"/>
                  </a:cubicBezTo>
                  <a:lnTo>
                    <a:pt x="976428" y="146453"/>
                  </a:lnTo>
                  <a:cubicBezTo>
                    <a:pt x="976428" y="146453"/>
                    <a:pt x="976428" y="146453"/>
                    <a:pt x="978433" y="146453"/>
                  </a:cubicBezTo>
                  <a:lnTo>
                    <a:pt x="992461" y="146453"/>
                  </a:lnTo>
                  <a:cubicBezTo>
                    <a:pt x="992461" y="146453"/>
                    <a:pt x="992461" y="146453"/>
                    <a:pt x="992461" y="304529"/>
                  </a:cubicBezTo>
                  <a:cubicBezTo>
                    <a:pt x="992461" y="304529"/>
                    <a:pt x="992461" y="304529"/>
                    <a:pt x="1024530" y="309179"/>
                  </a:cubicBezTo>
                  <a:cubicBezTo>
                    <a:pt x="1024530" y="306854"/>
                    <a:pt x="1024530" y="304529"/>
                    <a:pt x="1024530" y="302205"/>
                  </a:cubicBezTo>
                  <a:cubicBezTo>
                    <a:pt x="1035983" y="302205"/>
                    <a:pt x="1047434" y="302205"/>
                    <a:pt x="1058887" y="302205"/>
                  </a:cubicBezTo>
                  <a:cubicBezTo>
                    <a:pt x="1058887" y="290581"/>
                    <a:pt x="1058887" y="281283"/>
                    <a:pt x="1058887" y="271984"/>
                  </a:cubicBezTo>
                  <a:lnTo>
                    <a:pt x="1068050" y="271984"/>
                  </a:lnTo>
                  <a:cubicBezTo>
                    <a:pt x="1068050" y="258036"/>
                    <a:pt x="1068050" y="246413"/>
                    <a:pt x="1068050" y="232465"/>
                  </a:cubicBezTo>
                  <a:cubicBezTo>
                    <a:pt x="1070340" y="232465"/>
                    <a:pt x="1072631" y="232465"/>
                    <a:pt x="1074922" y="232465"/>
                  </a:cubicBezTo>
                  <a:cubicBezTo>
                    <a:pt x="1074922" y="218517"/>
                    <a:pt x="1074922" y="206894"/>
                    <a:pt x="1074922" y="192946"/>
                  </a:cubicBezTo>
                  <a:cubicBezTo>
                    <a:pt x="1079503" y="192946"/>
                    <a:pt x="1084083" y="192946"/>
                    <a:pt x="1090956" y="192946"/>
                  </a:cubicBezTo>
                  <a:cubicBezTo>
                    <a:pt x="1106989" y="188297"/>
                    <a:pt x="1125313" y="178998"/>
                    <a:pt x="1141347" y="172024"/>
                  </a:cubicBezTo>
                  <a:cubicBezTo>
                    <a:pt x="1143638" y="165050"/>
                    <a:pt x="1143638" y="158076"/>
                    <a:pt x="1143638" y="151102"/>
                  </a:cubicBezTo>
                  <a:cubicBezTo>
                    <a:pt x="1145929" y="158076"/>
                    <a:pt x="1145929" y="165050"/>
                    <a:pt x="1148219" y="172024"/>
                  </a:cubicBezTo>
                  <a:cubicBezTo>
                    <a:pt x="1166544" y="181323"/>
                    <a:pt x="1182577" y="190621"/>
                    <a:pt x="1200902" y="199920"/>
                  </a:cubicBezTo>
                  <a:cubicBezTo>
                    <a:pt x="1200902" y="197601"/>
                    <a:pt x="1200902" y="195283"/>
                    <a:pt x="1200902" y="195271"/>
                  </a:cubicBezTo>
                  <a:cubicBezTo>
                    <a:pt x="1205482" y="195271"/>
                    <a:pt x="1210065" y="195271"/>
                    <a:pt x="1214645" y="195271"/>
                  </a:cubicBezTo>
                  <a:cubicBezTo>
                    <a:pt x="1214645" y="206894"/>
                    <a:pt x="1214645" y="220842"/>
                    <a:pt x="1214645" y="232465"/>
                  </a:cubicBezTo>
                  <a:cubicBezTo>
                    <a:pt x="1216936" y="232465"/>
                    <a:pt x="1219226" y="232465"/>
                    <a:pt x="1221517" y="232465"/>
                  </a:cubicBezTo>
                  <a:cubicBezTo>
                    <a:pt x="1221517" y="246413"/>
                    <a:pt x="1221517" y="260361"/>
                    <a:pt x="1221517" y="276633"/>
                  </a:cubicBezTo>
                  <a:cubicBezTo>
                    <a:pt x="1223808" y="276633"/>
                    <a:pt x="1226098" y="276633"/>
                    <a:pt x="1228389" y="276633"/>
                  </a:cubicBezTo>
                  <a:cubicBezTo>
                    <a:pt x="1228389" y="283607"/>
                    <a:pt x="1228389" y="290581"/>
                    <a:pt x="1228389" y="297555"/>
                  </a:cubicBezTo>
                  <a:cubicBezTo>
                    <a:pt x="1232970" y="297555"/>
                    <a:pt x="1237550" y="297555"/>
                    <a:pt x="1242132" y="297555"/>
                  </a:cubicBezTo>
                  <a:cubicBezTo>
                    <a:pt x="1242132" y="309179"/>
                    <a:pt x="1242132" y="318477"/>
                    <a:pt x="1242132" y="330100"/>
                  </a:cubicBezTo>
                  <a:cubicBezTo>
                    <a:pt x="1271909" y="327776"/>
                    <a:pt x="1299396" y="325451"/>
                    <a:pt x="1329172" y="323126"/>
                  </a:cubicBezTo>
                  <a:cubicBezTo>
                    <a:pt x="1329172" y="311503"/>
                    <a:pt x="1329172" y="302205"/>
                    <a:pt x="1329172" y="290581"/>
                  </a:cubicBezTo>
                  <a:cubicBezTo>
                    <a:pt x="1345206" y="290581"/>
                    <a:pt x="1361240" y="290581"/>
                    <a:pt x="1374984" y="290581"/>
                  </a:cubicBezTo>
                  <a:cubicBezTo>
                    <a:pt x="1374984" y="283607"/>
                    <a:pt x="1374984" y="278958"/>
                    <a:pt x="1374984" y="271984"/>
                  </a:cubicBezTo>
                  <a:cubicBezTo>
                    <a:pt x="1407052" y="271984"/>
                    <a:pt x="1439119" y="271984"/>
                    <a:pt x="1471187" y="271984"/>
                  </a:cubicBezTo>
                  <a:cubicBezTo>
                    <a:pt x="1471187" y="276633"/>
                    <a:pt x="1471187" y="278958"/>
                    <a:pt x="1471187" y="283607"/>
                  </a:cubicBezTo>
                  <a:cubicBezTo>
                    <a:pt x="1491802" y="283607"/>
                    <a:pt x="1512416" y="283607"/>
                    <a:pt x="1533031" y="283607"/>
                  </a:cubicBezTo>
                  <a:cubicBezTo>
                    <a:pt x="1533031" y="285932"/>
                    <a:pt x="1533031" y="288257"/>
                    <a:pt x="1533031" y="290581"/>
                  </a:cubicBezTo>
                  <a:cubicBezTo>
                    <a:pt x="1537612" y="290581"/>
                    <a:pt x="1544484" y="290581"/>
                    <a:pt x="1551356" y="290581"/>
                  </a:cubicBezTo>
                  <a:cubicBezTo>
                    <a:pt x="1551356" y="292906"/>
                    <a:pt x="1551356" y="295231"/>
                    <a:pt x="1551356" y="297555"/>
                  </a:cubicBezTo>
                  <a:cubicBezTo>
                    <a:pt x="1555936" y="297555"/>
                    <a:pt x="1562809" y="297555"/>
                    <a:pt x="1567389" y="297555"/>
                  </a:cubicBezTo>
                  <a:cubicBezTo>
                    <a:pt x="1567389" y="290886"/>
                    <a:pt x="1567389" y="284217"/>
                    <a:pt x="1567389" y="277548"/>
                  </a:cubicBezTo>
                  <a:lnTo>
                    <a:pt x="1639605" y="399269"/>
                  </a:lnTo>
                  <a:lnTo>
                    <a:pt x="0" y="399269"/>
                  </a:lnTo>
                  <a:lnTo>
                    <a:pt x="0" y="378836"/>
                  </a:lnTo>
                  <a:lnTo>
                    <a:pt x="509" y="371254"/>
                  </a:lnTo>
                  <a:cubicBezTo>
                    <a:pt x="652" y="364099"/>
                    <a:pt x="652" y="354510"/>
                    <a:pt x="652" y="341724"/>
                  </a:cubicBezTo>
                  <a:cubicBezTo>
                    <a:pt x="652" y="341724"/>
                    <a:pt x="652" y="341724"/>
                    <a:pt x="39592" y="341724"/>
                  </a:cubicBezTo>
                  <a:cubicBezTo>
                    <a:pt x="39592" y="341724"/>
                    <a:pt x="39592" y="341724"/>
                    <a:pt x="39592" y="267335"/>
                  </a:cubicBezTo>
                  <a:cubicBezTo>
                    <a:pt x="39592" y="267335"/>
                    <a:pt x="39592" y="267335"/>
                    <a:pt x="76241" y="267335"/>
                  </a:cubicBezTo>
                  <a:cubicBezTo>
                    <a:pt x="76241" y="267335"/>
                    <a:pt x="76241" y="267335"/>
                    <a:pt x="76241" y="266463"/>
                  </a:cubicBezTo>
                  <a:lnTo>
                    <a:pt x="76241" y="260361"/>
                  </a:lnTo>
                  <a:cubicBezTo>
                    <a:pt x="76241" y="260361"/>
                    <a:pt x="76241" y="260361"/>
                    <a:pt x="99147" y="260361"/>
                  </a:cubicBezTo>
                  <a:cubicBezTo>
                    <a:pt x="99147" y="260361"/>
                    <a:pt x="99147" y="260361"/>
                    <a:pt x="99147" y="220842"/>
                  </a:cubicBezTo>
                  <a:cubicBezTo>
                    <a:pt x="94565" y="220842"/>
                    <a:pt x="94565" y="220842"/>
                    <a:pt x="94565" y="219098"/>
                  </a:cubicBezTo>
                  <a:lnTo>
                    <a:pt x="94565" y="206894"/>
                  </a:lnTo>
                  <a:lnTo>
                    <a:pt x="99147" y="209219"/>
                  </a:lnTo>
                  <a:cubicBezTo>
                    <a:pt x="99147" y="209219"/>
                    <a:pt x="99147" y="209219"/>
                    <a:pt x="103728" y="185972"/>
                  </a:cubicBezTo>
                  <a:cubicBezTo>
                    <a:pt x="103728" y="185972"/>
                    <a:pt x="103728" y="185972"/>
                    <a:pt x="108309" y="209219"/>
                  </a:cubicBezTo>
                  <a:cubicBezTo>
                    <a:pt x="110600" y="206894"/>
                    <a:pt x="110600" y="206894"/>
                    <a:pt x="110886" y="206022"/>
                  </a:cubicBezTo>
                  <a:lnTo>
                    <a:pt x="112891" y="199920"/>
                  </a:lnTo>
                  <a:cubicBezTo>
                    <a:pt x="112891" y="199920"/>
                    <a:pt x="112891" y="199920"/>
                    <a:pt x="113462" y="198758"/>
                  </a:cubicBezTo>
                  <a:lnTo>
                    <a:pt x="117471" y="190621"/>
                  </a:lnTo>
                  <a:cubicBezTo>
                    <a:pt x="117471" y="190621"/>
                    <a:pt x="117471" y="190621"/>
                    <a:pt x="118044" y="189459"/>
                  </a:cubicBezTo>
                  <a:lnTo>
                    <a:pt x="122053" y="181323"/>
                  </a:lnTo>
                  <a:cubicBezTo>
                    <a:pt x="122053" y="181323"/>
                    <a:pt x="122053" y="181323"/>
                    <a:pt x="123483" y="180451"/>
                  </a:cubicBezTo>
                  <a:lnTo>
                    <a:pt x="133504" y="174349"/>
                  </a:lnTo>
                  <a:cubicBezTo>
                    <a:pt x="133504" y="174349"/>
                    <a:pt x="133504" y="174349"/>
                    <a:pt x="135223" y="173187"/>
                  </a:cubicBezTo>
                  <a:lnTo>
                    <a:pt x="147248" y="165050"/>
                  </a:lnTo>
                  <a:cubicBezTo>
                    <a:pt x="147248" y="165050"/>
                    <a:pt x="147248" y="165050"/>
                    <a:pt x="148107" y="163888"/>
                  </a:cubicBezTo>
                  <a:lnTo>
                    <a:pt x="154120" y="155752"/>
                  </a:lnTo>
                  <a:cubicBezTo>
                    <a:pt x="154120" y="155752"/>
                    <a:pt x="154120" y="155752"/>
                    <a:pt x="154692" y="153718"/>
                  </a:cubicBezTo>
                  <a:lnTo>
                    <a:pt x="158701" y="139479"/>
                  </a:lnTo>
                  <a:cubicBezTo>
                    <a:pt x="158701" y="139479"/>
                    <a:pt x="158701" y="139479"/>
                    <a:pt x="159274" y="141513"/>
                  </a:cubicBezTo>
                  <a:lnTo>
                    <a:pt x="163282" y="155752"/>
                  </a:lnTo>
                  <a:cubicBezTo>
                    <a:pt x="163282" y="155752"/>
                    <a:pt x="163282" y="155752"/>
                    <a:pt x="163854" y="156623"/>
                  </a:cubicBezTo>
                  <a:lnTo>
                    <a:pt x="167863" y="162726"/>
                  </a:lnTo>
                  <a:cubicBezTo>
                    <a:pt x="167863" y="162726"/>
                    <a:pt x="167863" y="162726"/>
                    <a:pt x="169295" y="163888"/>
                  </a:cubicBezTo>
                  <a:lnTo>
                    <a:pt x="179317" y="172024"/>
                  </a:lnTo>
                  <a:cubicBezTo>
                    <a:pt x="179317" y="172024"/>
                    <a:pt x="179317" y="172024"/>
                    <a:pt x="180462" y="173187"/>
                  </a:cubicBezTo>
                  <a:lnTo>
                    <a:pt x="188477" y="181323"/>
                  </a:lnTo>
                  <a:cubicBezTo>
                    <a:pt x="188477" y="181323"/>
                    <a:pt x="188477" y="181323"/>
                    <a:pt x="189624" y="182485"/>
                  </a:cubicBezTo>
                  <a:lnTo>
                    <a:pt x="197641" y="190621"/>
                  </a:lnTo>
                  <a:cubicBezTo>
                    <a:pt x="197641" y="190621"/>
                    <a:pt x="197641" y="190621"/>
                    <a:pt x="197927" y="191784"/>
                  </a:cubicBezTo>
                  <a:lnTo>
                    <a:pt x="199930" y="199920"/>
                  </a:lnTo>
                  <a:cubicBezTo>
                    <a:pt x="199930" y="199920"/>
                    <a:pt x="199930" y="199920"/>
                    <a:pt x="200217" y="201082"/>
                  </a:cubicBezTo>
                  <a:lnTo>
                    <a:pt x="202221" y="209219"/>
                  </a:lnTo>
                  <a:cubicBezTo>
                    <a:pt x="206802" y="209219"/>
                    <a:pt x="206802" y="209219"/>
                    <a:pt x="209093" y="185972"/>
                  </a:cubicBezTo>
                  <a:cubicBezTo>
                    <a:pt x="209093" y="185972"/>
                    <a:pt x="209093" y="185972"/>
                    <a:pt x="213674" y="209219"/>
                  </a:cubicBezTo>
                  <a:cubicBezTo>
                    <a:pt x="218255" y="209219"/>
                    <a:pt x="218255" y="209219"/>
                    <a:pt x="218255" y="210962"/>
                  </a:cubicBezTo>
                  <a:lnTo>
                    <a:pt x="218255" y="223167"/>
                  </a:lnTo>
                  <a:cubicBezTo>
                    <a:pt x="213674" y="223167"/>
                    <a:pt x="213674" y="223167"/>
                    <a:pt x="213674" y="255712"/>
                  </a:cubicBezTo>
                  <a:cubicBezTo>
                    <a:pt x="213674" y="255712"/>
                    <a:pt x="213674" y="255712"/>
                    <a:pt x="214820" y="255712"/>
                  </a:cubicBezTo>
                  <a:lnTo>
                    <a:pt x="222836" y="255712"/>
                  </a:lnTo>
                  <a:cubicBezTo>
                    <a:pt x="222836" y="260361"/>
                    <a:pt x="222836" y="260361"/>
                    <a:pt x="223696" y="260361"/>
                  </a:cubicBezTo>
                  <a:lnTo>
                    <a:pt x="229708" y="260361"/>
                  </a:lnTo>
                  <a:cubicBezTo>
                    <a:pt x="229708" y="260361"/>
                    <a:pt x="229708" y="260361"/>
                    <a:pt x="229708" y="259199"/>
                  </a:cubicBezTo>
                  <a:lnTo>
                    <a:pt x="229708" y="251062"/>
                  </a:lnTo>
                  <a:cubicBezTo>
                    <a:pt x="229708" y="251062"/>
                    <a:pt x="229708" y="251062"/>
                    <a:pt x="231999" y="251062"/>
                  </a:cubicBezTo>
                  <a:lnTo>
                    <a:pt x="248032" y="251062"/>
                  </a:lnTo>
                  <a:cubicBezTo>
                    <a:pt x="248032" y="251062"/>
                    <a:pt x="248032" y="251062"/>
                    <a:pt x="248032" y="249028"/>
                  </a:cubicBezTo>
                  <a:lnTo>
                    <a:pt x="248032" y="234790"/>
                  </a:lnTo>
                  <a:cubicBezTo>
                    <a:pt x="248032" y="234790"/>
                    <a:pt x="248032" y="234790"/>
                    <a:pt x="286972" y="234790"/>
                  </a:cubicBezTo>
                  <a:cubicBezTo>
                    <a:pt x="286972" y="234790"/>
                    <a:pt x="286972" y="234790"/>
                    <a:pt x="286972" y="236243"/>
                  </a:cubicBezTo>
                  <a:lnTo>
                    <a:pt x="286972" y="246413"/>
                  </a:lnTo>
                  <a:cubicBezTo>
                    <a:pt x="286972" y="246413"/>
                    <a:pt x="286972" y="246413"/>
                    <a:pt x="307587" y="246413"/>
                  </a:cubicBezTo>
                  <a:cubicBezTo>
                    <a:pt x="307587" y="246413"/>
                    <a:pt x="307587" y="246413"/>
                    <a:pt x="307587" y="248738"/>
                  </a:cubicBezTo>
                  <a:lnTo>
                    <a:pt x="307587" y="265010"/>
                  </a:lnTo>
                  <a:cubicBezTo>
                    <a:pt x="303006" y="265010"/>
                    <a:pt x="303006" y="265010"/>
                    <a:pt x="303006" y="265882"/>
                  </a:cubicBezTo>
                  <a:lnTo>
                    <a:pt x="303006" y="271984"/>
                  </a:lnTo>
                  <a:cubicBezTo>
                    <a:pt x="307587" y="271984"/>
                    <a:pt x="307587" y="271984"/>
                    <a:pt x="307587" y="273728"/>
                  </a:cubicBezTo>
                  <a:lnTo>
                    <a:pt x="307587" y="285932"/>
                  </a:lnTo>
                  <a:lnTo>
                    <a:pt x="303006" y="290581"/>
                  </a:lnTo>
                  <a:cubicBezTo>
                    <a:pt x="303006" y="290581"/>
                    <a:pt x="303006" y="290581"/>
                    <a:pt x="303006" y="346373"/>
                  </a:cubicBezTo>
                  <a:cubicBezTo>
                    <a:pt x="303006" y="346373"/>
                    <a:pt x="303006" y="346373"/>
                    <a:pt x="305009" y="346373"/>
                  </a:cubicBezTo>
                  <a:lnTo>
                    <a:pt x="319040" y="346373"/>
                  </a:lnTo>
                  <a:cubicBezTo>
                    <a:pt x="319040" y="351022"/>
                    <a:pt x="319040" y="351022"/>
                    <a:pt x="320757" y="351022"/>
                  </a:cubicBezTo>
                  <a:lnTo>
                    <a:pt x="332784" y="351022"/>
                  </a:lnTo>
                  <a:cubicBezTo>
                    <a:pt x="332784" y="351022"/>
                    <a:pt x="332784" y="351022"/>
                    <a:pt x="332784" y="353056"/>
                  </a:cubicBezTo>
                  <a:lnTo>
                    <a:pt x="332784" y="367295"/>
                  </a:lnTo>
                  <a:cubicBezTo>
                    <a:pt x="332784" y="367295"/>
                    <a:pt x="332784" y="367295"/>
                    <a:pt x="334502" y="367295"/>
                  </a:cubicBezTo>
                  <a:lnTo>
                    <a:pt x="346526" y="367295"/>
                  </a:lnTo>
                  <a:cubicBezTo>
                    <a:pt x="346526" y="367295"/>
                    <a:pt x="346526" y="367295"/>
                    <a:pt x="346526" y="365261"/>
                  </a:cubicBezTo>
                  <a:lnTo>
                    <a:pt x="346526" y="351022"/>
                  </a:lnTo>
                  <a:cubicBezTo>
                    <a:pt x="346526" y="351022"/>
                    <a:pt x="346526" y="351022"/>
                    <a:pt x="348529" y="349860"/>
                  </a:cubicBezTo>
                  <a:lnTo>
                    <a:pt x="362560" y="341724"/>
                  </a:lnTo>
                  <a:cubicBezTo>
                    <a:pt x="362560" y="341724"/>
                    <a:pt x="362560" y="341724"/>
                    <a:pt x="362560" y="320802"/>
                  </a:cubicBezTo>
                  <a:cubicBezTo>
                    <a:pt x="357979" y="320802"/>
                    <a:pt x="357979" y="320802"/>
                    <a:pt x="357979" y="297555"/>
                  </a:cubicBezTo>
                  <a:cubicBezTo>
                    <a:pt x="357979" y="297555"/>
                    <a:pt x="357979" y="297555"/>
                    <a:pt x="359123" y="297555"/>
                  </a:cubicBezTo>
                  <a:lnTo>
                    <a:pt x="367141" y="297555"/>
                  </a:lnTo>
                  <a:cubicBezTo>
                    <a:pt x="367141" y="295231"/>
                    <a:pt x="367141" y="295231"/>
                    <a:pt x="387757" y="295231"/>
                  </a:cubicBezTo>
                  <a:cubicBezTo>
                    <a:pt x="387757" y="295231"/>
                    <a:pt x="387757" y="295231"/>
                    <a:pt x="387757" y="294068"/>
                  </a:cubicBezTo>
                  <a:lnTo>
                    <a:pt x="387757" y="285932"/>
                  </a:lnTo>
                  <a:cubicBezTo>
                    <a:pt x="387757" y="285932"/>
                    <a:pt x="387757" y="285932"/>
                    <a:pt x="389475" y="285932"/>
                  </a:cubicBezTo>
                  <a:lnTo>
                    <a:pt x="401499" y="285932"/>
                  </a:lnTo>
                  <a:cubicBezTo>
                    <a:pt x="401499" y="285932"/>
                    <a:pt x="401499" y="285932"/>
                    <a:pt x="401499" y="169700"/>
                  </a:cubicBezTo>
                  <a:cubicBezTo>
                    <a:pt x="401499" y="169700"/>
                    <a:pt x="401499" y="169700"/>
                    <a:pt x="402645" y="169700"/>
                  </a:cubicBezTo>
                  <a:lnTo>
                    <a:pt x="410661" y="169700"/>
                  </a:lnTo>
                  <a:cubicBezTo>
                    <a:pt x="410661" y="169700"/>
                    <a:pt x="410661" y="169700"/>
                    <a:pt x="410661" y="167375"/>
                  </a:cubicBezTo>
                  <a:lnTo>
                    <a:pt x="410661" y="151102"/>
                  </a:lnTo>
                  <a:cubicBezTo>
                    <a:pt x="412952" y="151102"/>
                    <a:pt x="412952" y="151102"/>
                    <a:pt x="412952" y="104609"/>
                  </a:cubicBezTo>
                  <a:cubicBezTo>
                    <a:pt x="412952" y="104609"/>
                    <a:pt x="412952" y="104609"/>
                    <a:pt x="414098" y="104609"/>
                  </a:cubicBezTo>
                  <a:lnTo>
                    <a:pt x="422114" y="104609"/>
                  </a:lnTo>
                  <a:cubicBezTo>
                    <a:pt x="422114" y="104609"/>
                    <a:pt x="422114" y="104609"/>
                    <a:pt x="422114" y="105772"/>
                  </a:cubicBezTo>
                  <a:lnTo>
                    <a:pt x="422114" y="113908"/>
                  </a:lnTo>
                  <a:cubicBezTo>
                    <a:pt x="426695" y="113908"/>
                    <a:pt x="426695" y="113908"/>
                    <a:pt x="426695" y="111583"/>
                  </a:cubicBezTo>
                  <a:lnTo>
                    <a:pt x="426695" y="95311"/>
                  </a:lnTo>
                  <a:cubicBezTo>
                    <a:pt x="426695" y="95311"/>
                    <a:pt x="426695" y="95311"/>
                    <a:pt x="428126" y="94730"/>
                  </a:cubicBezTo>
                  <a:lnTo>
                    <a:pt x="438148" y="90662"/>
                  </a:lnTo>
                  <a:cubicBezTo>
                    <a:pt x="438148" y="90662"/>
                    <a:pt x="438148" y="90662"/>
                    <a:pt x="439293" y="91243"/>
                  </a:cubicBezTo>
                  <a:lnTo>
                    <a:pt x="447310" y="95311"/>
                  </a:lnTo>
                  <a:cubicBezTo>
                    <a:pt x="447310" y="95311"/>
                    <a:pt x="447310" y="95311"/>
                    <a:pt x="449028" y="95311"/>
                  </a:cubicBezTo>
                  <a:lnTo>
                    <a:pt x="461054" y="95311"/>
                  </a:lnTo>
                  <a:cubicBezTo>
                    <a:pt x="461054" y="95311"/>
                    <a:pt x="461054" y="95311"/>
                    <a:pt x="461054" y="65090"/>
                  </a:cubicBezTo>
                  <a:cubicBezTo>
                    <a:pt x="461054" y="65090"/>
                    <a:pt x="461054" y="65090"/>
                    <a:pt x="462199" y="65090"/>
                  </a:cubicBezTo>
                  <a:lnTo>
                    <a:pt x="470215" y="65090"/>
                  </a:lnTo>
                  <a:cubicBezTo>
                    <a:pt x="470215" y="69740"/>
                    <a:pt x="470215" y="69740"/>
                    <a:pt x="471646" y="69740"/>
                  </a:cubicBezTo>
                  <a:lnTo>
                    <a:pt x="481669" y="69740"/>
                  </a:lnTo>
                  <a:cubicBezTo>
                    <a:pt x="481669" y="65090"/>
                    <a:pt x="481669" y="65090"/>
                    <a:pt x="482814" y="65090"/>
                  </a:cubicBezTo>
                  <a:lnTo>
                    <a:pt x="490831" y="65090"/>
                  </a:lnTo>
                  <a:cubicBezTo>
                    <a:pt x="490831" y="65090"/>
                    <a:pt x="490831" y="65090"/>
                    <a:pt x="490831" y="99960"/>
                  </a:cubicBezTo>
                  <a:cubicBezTo>
                    <a:pt x="490831" y="99960"/>
                    <a:pt x="490831" y="99960"/>
                    <a:pt x="492263" y="101122"/>
                  </a:cubicBezTo>
                  <a:lnTo>
                    <a:pt x="502284" y="109259"/>
                  </a:lnTo>
                  <a:cubicBezTo>
                    <a:pt x="499993" y="116233"/>
                    <a:pt x="499993" y="116233"/>
                    <a:pt x="525189" y="116233"/>
                  </a:cubicBezTo>
                  <a:cubicBezTo>
                    <a:pt x="525189" y="116233"/>
                    <a:pt x="525189" y="116233"/>
                    <a:pt x="525189" y="114780"/>
                  </a:cubicBezTo>
                  <a:lnTo>
                    <a:pt x="525189" y="104609"/>
                  </a:lnTo>
                  <a:cubicBezTo>
                    <a:pt x="525189" y="104609"/>
                    <a:pt x="525189" y="104609"/>
                    <a:pt x="554966" y="95311"/>
                  </a:cubicBezTo>
                  <a:cubicBezTo>
                    <a:pt x="554966" y="95311"/>
                    <a:pt x="554966" y="95311"/>
                    <a:pt x="554966" y="94149"/>
                  </a:cubicBezTo>
                  <a:lnTo>
                    <a:pt x="554966" y="86012"/>
                  </a:lnTo>
                  <a:cubicBezTo>
                    <a:pt x="554966" y="86012"/>
                    <a:pt x="554966" y="86012"/>
                    <a:pt x="555825" y="86012"/>
                  </a:cubicBezTo>
                  <a:lnTo>
                    <a:pt x="561838" y="86012"/>
                  </a:lnTo>
                  <a:cubicBezTo>
                    <a:pt x="561838" y="86012"/>
                    <a:pt x="561838" y="86012"/>
                    <a:pt x="561838" y="85141"/>
                  </a:cubicBezTo>
                  <a:lnTo>
                    <a:pt x="561838" y="79038"/>
                  </a:lnTo>
                  <a:cubicBezTo>
                    <a:pt x="561838" y="79038"/>
                    <a:pt x="561838" y="79038"/>
                    <a:pt x="564128" y="79038"/>
                  </a:cubicBezTo>
                  <a:lnTo>
                    <a:pt x="580162" y="79038"/>
                  </a:lnTo>
                  <a:cubicBezTo>
                    <a:pt x="580162" y="79038"/>
                    <a:pt x="580162" y="79038"/>
                    <a:pt x="580162" y="79910"/>
                  </a:cubicBezTo>
                  <a:lnTo>
                    <a:pt x="580162" y="86012"/>
                  </a:lnTo>
                  <a:cubicBezTo>
                    <a:pt x="580162" y="86012"/>
                    <a:pt x="580162" y="86012"/>
                    <a:pt x="581880" y="86012"/>
                  </a:cubicBezTo>
                  <a:lnTo>
                    <a:pt x="593906" y="86012"/>
                  </a:lnTo>
                  <a:cubicBezTo>
                    <a:pt x="593906" y="86012"/>
                    <a:pt x="593906" y="86012"/>
                    <a:pt x="593906" y="87756"/>
                  </a:cubicBezTo>
                  <a:lnTo>
                    <a:pt x="593906" y="99960"/>
                  </a:lnTo>
                  <a:cubicBezTo>
                    <a:pt x="593906" y="99960"/>
                    <a:pt x="593906" y="99960"/>
                    <a:pt x="619101" y="99960"/>
                  </a:cubicBezTo>
                  <a:cubicBezTo>
                    <a:pt x="619101" y="99960"/>
                    <a:pt x="619101" y="99960"/>
                    <a:pt x="619101" y="98798"/>
                  </a:cubicBezTo>
                  <a:lnTo>
                    <a:pt x="619101" y="90662"/>
                  </a:lnTo>
                  <a:cubicBezTo>
                    <a:pt x="619101" y="90662"/>
                    <a:pt x="619101" y="90662"/>
                    <a:pt x="620533" y="90662"/>
                  </a:cubicBezTo>
                  <a:lnTo>
                    <a:pt x="630554" y="90662"/>
                  </a:lnTo>
                  <a:cubicBezTo>
                    <a:pt x="630554" y="90662"/>
                    <a:pt x="630554" y="90662"/>
                    <a:pt x="630554" y="89499"/>
                  </a:cubicBezTo>
                  <a:lnTo>
                    <a:pt x="630554" y="81363"/>
                  </a:lnTo>
                  <a:cubicBezTo>
                    <a:pt x="630554" y="81363"/>
                    <a:pt x="630554" y="81363"/>
                    <a:pt x="632273" y="81363"/>
                  </a:cubicBezTo>
                  <a:lnTo>
                    <a:pt x="644297" y="81363"/>
                  </a:lnTo>
                  <a:cubicBezTo>
                    <a:pt x="644297" y="81363"/>
                    <a:pt x="644297" y="81363"/>
                    <a:pt x="644297" y="82525"/>
                  </a:cubicBezTo>
                  <a:lnTo>
                    <a:pt x="644297" y="90662"/>
                  </a:lnTo>
                  <a:cubicBezTo>
                    <a:pt x="648879" y="90662"/>
                    <a:pt x="648879" y="90662"/>
                    <a:pt x="648879" y="34870"/>
                  </a:cubicBezTo>
                  <a:cubicBezTo>
                    <a:pt x="648879" y="34870"/>
                    <a:pt x="648879" y="34870"/>
                    <a:pt x="751953" y="34870"/>
                  </a:cubicBezTo>
                  <a:cubicBezTo>
                    <a:pt x="751953" y="34870"/>
                    <a:pt x="751953" y="34870"/>
                    <a:pt x="751953" y="109259"/>
                  </a:cubicBezTo>
                  <a:cubicBezTo>
                    <a:pt x="751953" y="109259"/>
                    <a:pt x="751953" y="109259"/>
                    <a:pt x="754244" y="109259"/>
                  </a:cubicBezTo>
                  <a:lnTo>
                    <a:pt x="770278" y="109259"/>
                  </a:lnTo>
                  <a:cubicBezTo>
                    <a:pt x="770278" y="109259"/>
                    <a:pt x="770278" y="109259"/>
                    <a:pt x="770278" y="25571"/>
                  </a:cubicBezTo>
                  <a:cubicBezTo>
                    <a:pt x="770278" y="25571"/>
                    <a:pt x="770278" y="25571"/>
                    <a:pt x="793184" y="13948"/>
                  </a:cubicBezTo>
                  <a:cubicBezTo>
                    <a:pt x="793184" y="13948"/>
                    <a:pt x="793184" y="13948"/>
                    <a:pt x="822961" y="13948"/>
                  </a:cubicBezTo>
                  <a:cubicBezTo>
                    <a:pt x="822961" y="13948"/>
                    <a:pt x="822961" y="13948"/>
                    <a:pt x="824965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F783D9D-5B40-48E7-8292-BC1C4EA6BC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30300" y="1795463"/>
            <a:ext cx="6342842" cy="3724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A8453F3-8731-4113-A4E8-D6FC7954C6B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37500" y="1795463"/>
            <a:ext cx="3525838" cy="372427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D3FEE3-BEE1-4C64-8808-57C123FD6901}"/>
              </a:ext>
            </a:extLst>
          </p:cNvPr>
          <p:cNvSpPr/>
          <p:nvPr userDrawn="1"/>
        </p:nvSpPr>
        <p:spPr>
          <a:xfrm>
            <a:off x="482454" y="112401"/>
            <a:ext cx="864000" cy="864000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66EE2A-D98A-45EC-88A6-20A519B4EE79}"/>
              </a:ext>
            </a:extLst>
          </p:cNvPr>
          <p:cNvSpPr/>
          <p:nvPr userDrawn="1"/>
        </p:nvSpPr>
        <p:spPr>
          <a:xfrm>
            <a:off x="11205242" y="107015"/>
            <a:ext cx="864000" cy="864000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44B7E9-7FD6-480E-8473-72DEEF567A2C}"/>
              </a:ext>
            </a:extLst>
          </p:cNvPr>
          <p:cNvCxnSpPr>
            <a:cxnSpLocks/>
            <a:stCxn id="22" idx="6"/>
            <a:endCxn id="2" idx="3"/>
          </p:cNvCxnSpPr>
          <p:nvPr userDrawn="1"/>
        </p:nvCxnSpPr>
        <p:spPr>
          <a:xfrm>
            <a:off x="1346454" y="544401"/>
            <a:ext cx="217913" cy="230"/>
          </a:xfrm>
          <a:prstGeom prst="line">
            <a:avLst/>
          </a:prstGeom>
          <a:ln w="9525" cap="flat" cmpd="sng" algn="ctr">
            <a:solidFill>
              <a:srgbClr val="476AD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377A737-5183-4D6E-8791-D3FC8673BD4D}"/>
              </a:ext>
            </a:extLst>
          </p:cNvPr>
          <p:cNvCxnSpPr>
            <a:cxnSpLocks/>
            <a:stCxn id="2" idx="0"/>
            <a:endCxn id="23" idx="2"/>
          </p:cNvCxnSpPr>
          <p:nvPr userDrawn="1"/>
        </p:nvCxnSpPr>
        <p:spPr>
          <a:xfrm flipV="1">
            <a:off x="10998099" y="539015"/>
            <a:ext cx="207143" cy="5616"/>
          </a:xfrm>
          <a:prstGeom prst="line">
            <a:avLst/>
          </a:prstGeom>
          <a:ln w="9525" cap="flat" cmpd="sng" algn="ctr">
            <a:solidFill>
              <a:srgbClr val="476AD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B581EE6-6F62-4BA8-B0E1-BAEEAFB9A5BC}"/>
              </a:ext>
            </a:extLst>
          </p:cNvPr>
          <p:cNvSpPr/>
          <p:nvPr userDrawn="1"/>
        </p:nvSpPr>
        <p:spPr>
          <a:xfrm>
            <a:off x="11378541" y="289111"/>
            <a:ext cx="540000" cy="540000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rgbClr val="476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oogle Shape;164;p5">
            <a:extLst>
              <a:ext uri="{FF2B5EF4-FFF2-40B4-BE49-F238E27FC236}">
                <a16:creationId xmlns:a16="http://schemas.microsoft.com/office/drawing/2014/main" id="{ABAAF40E-82D9-4D20-86EA-88917F17D68C}"/>
              </a:ext>
            </a:extLst>
          </p:cNvPr>
          <p:cNvGrpSpPr/>
          <p:nvPr userDrawn="1"/>
        </p:nvGrpSpPr>
        <p:grpSpPr>
          <a:xfrm>
            <a:off x="682135" y="319232"/>
            <a:ext cx="457176" cy="466757"/>
            <a:chOff x="3951850" y="2985350"/>
            <a:chExt cx="407950" cy="416500"/>
          </a:xfrm>
        </p:grpSpPr>
        <p:sp>
          <p:nvSpPr>
            <p:cNvPr id="28" name="Google Shape;165;p5">
              <a:extLst>
                <a:ext uri="{FF2B5EF4-FFF2-40B4-BE49-F238E27FC236}">
                  <a16:creationId xmlns:a16="http://schemas.microsoft.com/office/drawing/2014/main" id="{C6E27A20-616B-4C00-B67F-4E7C9D2150EE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" name="Google Shape;166;p5">
              <a:extLst>
                <a:ext uri="{FF2B5EF4-FFF2-40B4-BE49-F238E27FC236}">
                  <a16:creationId xmlns:a16="http://schemas.microsoft.com/office/drawing/2014/main" id="{3A301643-33ED-4DFE-B446-B3AAEB1D4A02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" name="Google Shape;167;p5">
              <a:extLst>
                <a:ext uri="{FF2B5EF4-FFF2-40B4-BE49-F238E27FC236}">
                  <a16:creationId xmlns:a16="http://schemas.microsoft.com/office/drawing/2014/main" id="{DB213A2F-9A44-4F7C-9DDA-2168BC7BC304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" name="Google Shape;168;p5">
              <a:extLst>
                <a:ext uri="{FF2B5EF4-FFF2-40B4-BE49-F238E27FC236}">
                  <a16:creationId xmlns:a16="http://schemas.microsoft.com/office/drawing/2014/main" id="{FBDAA6BB-8B1C-4EA9-AEAD-5C7D7241810B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1357433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79537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B3D05D-28F0-43C0-9CB6-12A6E9941E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 t="20952" r="40480" b="58604"/>
          <a:stretch/>
        </p:blipFill>
        <p:spPr>
          <a:xfrm>
            <a:off x="9013372" y="5735188"/>
            <a:ext cx="3175658" cy="11228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93C346-71AC-4A59-9B0F-8833F5FC7B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9" t="20952" r="8142" b="58604"/>
          <a:stretch/>
        </p:blipFill>
        <p:spPr>
          <a:xfrm>
            <a:off x="0" y="5735190"/>
            <a:ext cx="9013372" cy="1122810"/>
          </a:xfrm>
          <a:prstGeom prst="rect">
            <a:avLst/>
          </a:prstGeom>
        </p:spPr>
      </p:pic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B645F56-C047-4B2A-8D39-376A60FB6DBF}"/>
              </a:ext>
            </a:extLst>
          </p:cNvPr>
          <p:cNvSpPr>
            <a:spLocks/>
          </p:cNvSpPr>
          <p:nvPr userDrawn="1"/>
        </p:nvSpPr>
        <p:spPr bwMode="auto">
          <a:xfrm>
            <a:off x="0" y="5745389"/>
            <a:ext cx="608541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2DEAED-1639-4112-B840-31264609C2DD}"/>
              </a:ext>
            </a:extLst>
          </p:cNvPr>
          <p:cNvSpPr>
            <a:spLocks/>
          </p:cNvSpPr>
          <p:nvPr userDrawn="1"/>
        </p:nvSpPr>
        <p:spPr bwMode="auto">
          <a:xfrm>
            <a:off x="5921830" y="5745389"/>
            <a:ext cx="6291358" cy="1121663"/>
          </a:xfrm>
          <a:custGeom>
            <a:avLst/>
            <a:gdLst>
              <a:gd name="connsiteX0" fmla="*/ 1649375 w 8882887"/>
              <a:gd name="connsiteY0" fmla="*/ 0 h 1682495"/>
              <a:gd name="connsiteX1" fmla="*/ 1652414 w 8882887"/>
              <a:gd name="connsiteY1" fmla="*/ 369665 h 1682495"/>
              <a:gd name="connsiteX2" fmla="*/ 1710174 w 8882887"/>
              <a:gd name="connsiteY2" fmla="*/ 489644 h 1682495"/>
              <a:gd name="connsiteX3" fmla="*/ 1713215 w 8882887"/>
              <a:gd name="connsiteY3" fmla="*/ 489644 h 1682495"/>
              <a:gd name="connsiteX4" fmla="*/ 1734495 w 8882887"/>
              <a:gd name="connsiteY4" fmla="*/ 489644 h 1682495"/>
              <a:gd name="connsiteX5" fmla="*/ 1734495 w 8882887"/>
              <a:gd name="connsiteY5" fmla="*/ 525312 h 1682495"/>
              <a:gd name="connsiteX6" fmla="*/ 1735256 w 8882887"/>
              <a:gd name="connsiteY6" fmla="*/ 526529 h 1682495"/>
              <a:gd name="connsiteX7" fmla="*/ 1740575 w 8882887"/>
              <a:gd name="connsiteY7" fmla="*/ 535041 h 1682495"/>
              <a:gd name="connsiteX8" fmla="*/ 1740575 w 8882887"/>
              <a:gd name="connsiteY8" fmla="*/ 706902 h 1682495"/>
              <a:gd name="connsiteX9" fmla="*/ 1743995 w 8882887"/>
              <a:gd name="connsiteY9" fmla="*/ 706902 h 1682495"/>
              <a:gd name="connsiteX10" fmla="*/ 1767936 w 8882887"/>
              <a:gd name="connsiteY10" fmla="*/ 706902 h 1682495"/>
              <a:gd name="connsiteX11" fmla="*/ 1767936 w 8882887"/>
              <a:gd name="connsiteY11" fmla="*/ 917675 h 1682495"/>
              <a:gd name="connsiteX12" fmla="*/ 1770216 w 8882887"/>
              <a:gd name="connsiteY12" fmla="*/ 917270 h 1682495"/>
              <a:gd name="connsiteX13" fmla="*/ 1786176 w 8882887"/>
              <a:gd name="connsiteY13" fmla="*/ 914433 h 1682495"/>
              <a:gd name="connsiteX14" fmla="*/ 1783136 w 8882887"/>
              <a:gd name="connsiteY14" fmla="*/ 1047381 h 1682495"/>
              <a:gd name="connsiteX15" fmla="*/ 1785416 w 8882887"/>
              <a:gd name="connsiteY15" fmla="*/ 1047788 h 1682495"/>
              <a:gd name="connsiteX16" fmla="*/ 1801376 w 8882887"/>
              <a:gd name="connsiteY16" fmla="*/ 1050624 h 1682495"/>
              <a:gd name="connsiteX17" fmla="*/ 1801755 w 8882887"/>
              <a:gd name="connsiteY17" fmla="*/ 1051841 h 1682495"/>
              <a:gd name="connsiteX18" fmla="*/ 1804416 w 8882887"/>
              <a:gd name="connsiteY18" fmla="*/ 1060353 h 1682495"/>
              <a:gd name="connsiteX19" fmla="*/ 1805556 w 8882887"/>
              <a:gd name="connsiteY19" fmla="*/ 1056705 h 1682495"/>
              <a:gd name="connsiteX20" fmla="*/ 1813536 w 8882887"/>
              <a:gd name="connsiteY20" fmla="*/ 1031169 h 1682495"/>
              <a:gd name="connsiteX21" fmla="*/ 1816196 w 8882887"/>
              <a:gd name="connsiteY21" fmla="*/ 1031169 h 1682495"/>
              <a:gd name="connsiteX22" fmla="*/ 1834817 w 8882887"/>
              <a:gd name="connsiteY22" fmla="*/ 1031169 h 1682495"/>
              <a:gd name="connsiteX23" fmla="*/ 1834817 w 8882887"/>
              <a:gd name="connsiteY23" fmla="*/ 1079808 h 1682495"/>
              <a:gd name="connsiteX24" fmla="*/ 1836336 w 8882887"/>
              <a:gd name="connsiteY24" fmla="*/ 1080620 h 1682495"/>
              <a:gd name="connsiteX25" fmla="*/ 1846977 w 8882887"/>
              <a:gd name="connsiteY25" fmla="*/ 1086294 h 1682495"/>
              <a:gd name="connsiteX26" fmla="*/ 1846977 w 8882887"/>
              <a:gd name="connsiteY26" fmla="*/ 1088321 h 1682495"/>
              <a:gd name="connsiteX27" fmla="*/ 1846977 w 8882887"/>
              <a:gd name="connsiteY27" fmla="*/ 1102508 h 1682495"/>
              <a:gd name="connsiteX28" fmla="*/ 1913858 w 8882887"/>
              <a:gd name="connsiteY28" fmla="*/ 1102508 h 1682495"/>
              <a:gd name="connsiteX29" fmla="*/ 1913858 w 8882887"/>
              <a:gd name="connsiteY29" fmla="*/ 1104129 h 1682495"/>
              <a:gd name="connsiteX30" fmla="*/ 1913858 w 8882887"/>
              <a:gd name="connsiteY30" fmla="*/ 1115478 h 1682495"/>
              <a:gd name="connsiteX31" fmla="*/ 1916897 w 8882887"/>
              <a:gd name="connsiteY31" fmla="*/ 1115478 h 1682495"/>
              <a:gd name="connsiteX32" fmla="*/ 1938177 w 8882887"/>
              <a:gd name="connsiteY32" fmla="*/ 1115478 h 1682495"/>
              <a:gd name="connsiteX33" fmla="*/ 1938177 w 8882887"/>
              <a:gd name="connsiteY33" fmla="*/ 1070081 h 1682495"/>
              <a:gd name="connsiteX34" fmla="*/ 2005058 w 8882887"/>
              <a:gd name="connsiteY34" fmla="*/ 1070081 h 1682495"/>
              <a:gd name="connsiteX35" fmla="*/ 2005058 w 8882887"/>
              <a:gd name="connsiteY35" fmla="*/ 1068054 h 1682495"/>
              <a:gd name="connsiteX36" fmla="*/ 2005058 w 8882887"/>
              <a:gd name="connsiteY36" fmla="*/ 1053867 h 1682495"/>
              <a:gd name="connsiteX37" fmla="*/ 2006579 w 8882887"/>
              <a:gd name="connsiteY37" fmla="*/ 1053867 h 1682495"/>
              <a:gd name="connsiteX38" fmla="*/ 2017218 w 8882887"/>
              <a:gd name="connsiteY38" fmla="*/ 1053867 h 1682495"/>
              <a:gd name="connsiteX39" fmla="*/ 2017218 w 8882887"/>
              <a:gd name="connsiteY39" fmla="*/ 1051031 h 1682495"/>
              <a:gd name="connsiteX40" fmla="*/ 2017218 w 8882887"/>
              <a:gd name="connsiteY40" fmla="*/ 1031169 h 1682495"/>
              <a:gd name="connsiteX41" fmla="*/ 2018358 w 8882887"/>
              <a:gd name="connsiteY41" fmla="*/ 1031169 h 1682495"/>
              <a:gd name="connsiteX42" fmla="*/ 2026338 w 8882887"/>
              <a:gd name="connsiteY42" fmla="*/ 1031169 h 1682495"/>
              <a:gd name="connsiteX43" fmla="*/ 2026338 w 8882887"/>
              <a:gd name="connsiteY43" fmla="*/ 1029548 h 1682495"/>
              <a:gd name="connsiteX44" fmla="*/ 2026338 w 8882887"/>
              <a:gd name="connsiteY44" fmla="*/ 1018197 h 1682495"/>
              <a:gd name="connsiteX45" fmla="*/ 2029379 w 8882887"/>
              <a:gd name="connsiteY45" fmla="*/ 1018197 h 1682495"/>
              <a:gd name="connsiteX46" fmla="*/ 2050659 w 8882887"/>
              <a:gd name="connsiteY46" fmla="*/ 1018197 h 1682495"/>
              <a:gd name="connsiteX47" fmla="*/ 2050659 w 8882887"/>
              <a:gd name="connsiteY47" fmla="*/ 1019819 h 1682495"/>
              <a:gd name="connsiteX48" fmla="*/ 2050659 w 8882887"/>
              <a:gd name="connsiteY48" fmla="*/ 1031169 h 1682495"/>
              <a:gd name="connsiteX49" fmla="*/ 2084099 w 8882887"/>
              <a:gd name="connsiteY49" fmla="*/ 1031169 h 1682495"/>
              <a:gd name="connsiteX50" fmla="*/ 2084099 w 8882887"/>
              <a:gd name="connsiteY50" fmla="*/ 1028331 h 1682495"/>
              <a:gd name="connsiteX51" fmla="*/ 2084099 w 8882887"/>
              <a:gd name="connsiteY51" fmla="*/ 1008470 h 1682495"/>
              <a:gd name="connsiteX52" fmla="*/ 2086760 w 8882887"/>
              <a:gd name="connsiteY52" fmla="*/ 1008470 h 1682495"/>
              <a:gd name="connsiteX53" fmla="*/ 2105379 w 8882887"/>
              <a:gd name="connsiteY53" fmla="*/ 1008470 h 1682495"/>
              <a:gd name="connsiteX54" fmla="*/ 2105379 w 8882887"/>
              <a:gd name="connsiteY54" fmla="*/ 1044140 h 1682495"/>
              <a:gd name="connsiteX55" fmla="*/ 2106900 w 8882887"/>
              <a:gd name="connsiteY55" fmla="*/ 1044140 h 1682495"/>
              <a:gd name="connsiteX56" fmla="*/ 2117540 w 8882887"/>
              <a:gd name="connsiteY56" fmla="*/ 1044140 h 1682495"/>
              <a:gd name="connsiteX57" fmla="*/ 2117540 w 8882887"/>
              <a:gd name="connsiteY57" fmla="*/ 1042518 h 1682495"/>
              <a:gd name="connsiteX58" fmla="*/ 2117540 w 8882887"/>
              <a:gd name="connsiteY58" fmla="*/ 1031169 h 1682495"/>
              <a:gd name="connsiteX59" fmla="*/ 2120199 w 8882887"/>
              <a:gd name="connsiteY59" fmla="*/ 1031169 h 1682495"/>
              <a:gd name="connsiteX60" fmla="*/ 2138820 w 8882887"/>
              <a:gd name="connsiteY60" fmla="*/ 1031169 h 1682495"/>
              <a:gd name="connsiteX61" fmla="*/ 2138820 w 8882887"/>
              <a:gd name="connsiteY61" fmla="*/ 1070081 h 1682495"/>
              <a:gd name="connsiteX62" fmla="*/ 2141861 w 8882887"/>
              <a:gd name="connsiteY62" fmla="*/ 1070081 h 1682495"/>
              <a:gd name="connsiteX63" fmla="*/ 2163140 w 8882887"/>
              <a:gd name="connsiteY63" fmla="*/ 1070081 h 1682495"/>
              <a:gd name="connsiteX64" fmla="*/ 2163140 w 8882887"/>
              <a:gd name="connsiteY64" fmla="*/ 1072512 h 1682495"/>
              <a:gd name="connsiteX65" fmla="*/ 2163140 w 8882887"/>
              <a:gd name="connsiteY65" fmla="*/ 1089537 h 1682495"/>
              <a:gd name="connsiteX66" fmla="*/ 2164280 w 8882887"/>
              <a:gd name="connsiteY66" fmla="*/ 1089537 h 1682495"/>
              <a:gd name="connsiteX67" fmla="*/ 2172261 w 8882887"/>
              <a:gd name="connsiteY67" fmla="*/ 1089537 h 1682495"/>
              <a:gd name="connsiteX68" fmla="*/ 2172261 w 8882887"/>
              <a:gd name="connsiteY68" fmla="*/ 1088321 h 1682495"/>
              <a:gd name="connsiteX69" fmla="*/ 2172261 w 8882887"/>
              <a:gd name="connsiteY69" fmla="*/ 1079808 h 1682495"/>
              <a:gd name="connsiteX70" fmla="*/ 2217861 w 8882887"/>
              <a:gd name="connsiteY70" fmla="*/ 1079808 h 1682495"/>
              <a:gd name="connsiteX71" fmla="*/ 2217861 w 8882887"/>
              <a:gd name="connsiteY71" fmla="*/ 1115478 h 1682495"/>
              <a:gd name="connsiteX72" fmla="*/ 2219381 w 8882887"/>
              <a:gd name="connsiteY72" fmla="*/ 1115478 h 1682495"/>
              <a:gd name="connsiteX73" fmla="*/ 2230022 w 8882887"/>
              <a:gd name="connsiteY73" fmla="*/ 1115478 h 1682495"/>
              <a:gd name="connsiteX74" fmla="*/ 2230022 w 8882887"/>
              <a:gd name="connsiteY74" fmla="*/ 1117100 h 1682495"/>
              <a:gd name="connsiteX75" fmla="*/ 2230022 w 8882887"/>
              <a:gd name="connsiteY75" fmla="*/ 1128449 h 1682495"/>
              <a:gd name="connsiteX76" fmla="*/ 2231162 w 8882887"/>
              <a:gd name="connsiteY76" fmla="*/ 1128449 h 1682495"/>
              <a:gd name="connsiteX77" fmla="*/ 2239142 w 8882887"/>
              <a:gd name="connsiteY77" fmla="*/ 1128449 h 1682495"/>
              <a:gd name="connsiteX78" fmla="*/ 2239142 w 8882887"/>
              <a:gd name="connsiteY78" fmla="*/ 1125206 h 1682495"/>
              <a:gd name="connsiteX79" fmla="*/ 2239142 w 8882887"/>
              <a:gd name="connsiteY79" fmla="*/ 1102508 h 1682495"/>
              <a:gd name="connsiteX80" fmla="*/ 2240661 w 8882887"/>
              <a:gd name="connsiteY80" fmla="*/ 1102508 h 1682495"/>
              <a:gd name="connsiteX81" fmla="*/ 2251302 w 8882887"/>
              <a:gd name="connsiteY81" fmla="*/ 1102508 h 1682495"/>
              <a:gd name="connsiteX82" fmla="*/ 2251302 w 8882887"/>
              <a:gd name="connsiteY82" fmla="*/ 1104129 h 1682495"/>
              <a:gd name="connsiteX83" fmla="*/ 2251302 w 8882887"/>
              <a:gd name="connsiteY83" fmla="*/ 1115478 h 1682495"/>
              <a:gd name="connsiteX84" fmla="*/ 2259282 w 8882887"/>
              <a:gd name="connsiteY84" fmla="*/ 1112489 h 1682495"/>
              <a:gd name="connsiteX85" fmla="*/ 2260422 w 8882887"/>
              <a:gd name="connsiteY85" fmla="*/ 1111019 h 1682495"/>
              <a:gd name="connsiteX86" fmla="*/ 2260422 w 8882887"/>
              <a:gd name="connsiteY86" fmla="*/ 1102508 h 1682495"/>
              <a:gd name="connsiteX87" fmla="*/ 2318183 w 8882887"/>
              <a:gd name="connsiteY87" fmla="*/ 1102508 h 1682495"/>
              <a:gd name="connsiteX88" fmla="*/ 2318183 w 8882887"/>
              <a:gd name="connsiteY88" fmla="*/ 1138176 h 1682495"/>
              <a:gd name="connsiteX89" fmla="*/ 2321222 w 8882887"/>
              <a:gd name="connsiteY89" fmla="*/ 1138176 h 1682495"/>
              <a:gd name="connsiteX90" fmla="*/ 2342502 w 8882887"/>
              <a:gd name="connsiteY90" fmla="*/ 1138176 h 1682495"/>
              <a:gd name="connsiteX91" fmla="*/ 2342502 w 8882887"/>
              <a:gd name="connsiteY91" fmla="*/ 1139798 h 1682495"/>
              <a:gd name="connsiteX92" fmla="*/ 2342502 w 8882887"/>
              <a:gd name="connsiteY92" fmla="*/ 1151147 h 1682495"/>
              <a:gd name="connsiteX93" fmla="*/ 2345163 w 8882887"/>
              <a:gd name="connsiteY93" fmla="*/ 1151147 h 1682495"/>
              <a:gd name="connsiteX94" fmla="*/ 2363783 w 8882887"/>
              <a:gd name="connsiteY94" fmla="*/ 1151147 h 1682495"/>
              <a:gd name="connsiteX95" fmla="*/ 2363783 w 8882887"/>
              <a:gd name="connsiteY95" fmla="*/ 1115478 h 1682495"/>
              <a:gd name="connsiteX96" fmla="*/ 2365302 w 8882887"/>
              <a:gd name="connsiteY96" fmla="*/ 1115478 h 1682495"/>
              <a:gd name="connsiteX97" fmla="*/ 2375943 w 8882887"/>
              <a:gd name="connsiteY97" fmla="*/ 1115478 h 1682495"/>
              <a:gd name="connsiteX98" fmla="*/ 2375943 w 8882887"/>
              <a:gd name="connsiteY98" fmla="*/ 1066838 h 1682495"/>
              <a:gd name="connsiteX99" fmla="*/ 2377463 w 8882887"/>
              <a:gd name="connsiteY99" fmla="*/ 1066838 h 1682495"/>
              <a:gd name="connsiteX100" fmla="*/ 2388104 w 8882887"/>
              <a:gd name="connsiteY100" fmla="*/ 1066838 h 1682495"/>
              <a:gd name="connsiteX101" fmla="*/ 2388104 w 8882887"/>
              <a:gd name="connsiteY101" fmla="*/ 1064001 h 1682495"/>
              <a:gd name="connsiteX102" fmla="*/ 2388104 w 8882887"/>
              <a:gd name="connsiteY102" fmla="*/ 1044140 h 1682495"/>
              <a:gd name="connsiteX103" fmla="*/ 2386203 w 8882887"/>
              <a:gd name="connsiteY103" fmla="*/ 1041707 h 1682495"/>
              <a:gd name="connsiteX104" fmla="*/ 2394183 w 8882887"/>
              <a:gd name="connsiteY104" fmla="*/ 1024683 h 1682495"/>
              <a:gd name="connsiteX105" fmla="*/ 2406344 w 8882887"/>
              <a:gd name="connsiteY105" fmla="*/ 1066838 h 1682495"/>
              <a:gd name="connsiteX106" fmla="*/ 2407484 w 8882887"/>
              <a:gd name="connsiteY106" fmla="*/ 1066838 h 1682495"/>
              <a:gd name="connsiteX107" fmla="*/ 2415464 w 8882887"/>
              <a:gd name="connsiteY107" fmla="*/ 1066838 h 1682495"/>
              <a:gd name="connsiteX108" fmla="*/ 2415464 w 8882887"/>
              <a:gd name="connsiteY108" fmla="*/ 907947 h 1682495"/>
              <a:gd name="connsiteX109" fmla="*/ 2417744 w 8882887"/>
              <a:gd name="connsiteY109" fmla="*/ 907947 h 1682495"/>
              <a:gd name="connsiteX110" fmla="*/ 2433704 w 8882887"/>
              <a:gd name="connsiteY110" fmla="*/ 907947 h 1682495"/>
              <a:gd name="connsiteX111" fmla="*/ 2433704 w 8882887"/>
              <a:gd name="connsiteY111" fmla="*/ 836609 h 1682495"/>
              <a:gd name="connsiteX112" fmla="*/ 2473224 w 8882887"/>
              <a:gd name="connsiteY112" fmla="*/ 836609 h 1682495"/>
              <a:gd name="connsiteX113" fmla="*/ 2473224 w 8882887"/>
              <a:gd name="connsiteY113" fmla="*/ 804182 h 1682495"/>
              <a:gd name="connsiteX114" fmla="*/ 2524905 w 8882887"/>
              <a:gd name="connsiteY114" fmla="*/ 804182 h 1682495"/>
              <a:gd name="connsiteX115" fmla="*/ 2524905 w 8882887"/>
              <a:gd name="connsiteY115" fmla="*/ 807830 h 1682495"/>
              <a:gd name="connsiteX116" fmla="*/ 2524905 w 8882887"/>
              <a:gd name="connsiteY116" fmla="*/ 833366 h 1682495"/>
              <a:gd name="connsiteX117" fmla="*/ 2528325 w 8882887"/>
              <a:gd name="connsiteY117" fmla="*/ 833366 h 1682495"/>
              <a:gd name="connsiteX118" fmla="*/ 2552265 w 8882887"/>
              <a:gd name="connsiteY118" fmla="*/ 833366 h 1682495"/>
              <a:gd name="connsiteX119" fmla="*/ 2552265 w 8882887"/>
              <a:gd name="connsiteY119" fmla="*/ 904704 h 1682495"/>
              <a:gd name="connsiteX120" fmla="*/ 2553785 w 8882887"/>
              <a:gd name="connsiteY120" fmla="*/ 904704 h 1682495"/>
              <a:gd name="connsiteX121" fmla="*/ 2564426 w 8882887"/>
              <a:gd name="connsiteY121" fmla="*/ 904704 h 1682495"/>
              <a:gd name="connsiteX122" fmla="*/ 2585706 w 8882887"/>
              <a:gd name="connsiteY122" fmla="*/ 911190 h 1682495"/>
              <a:gd name="connsiteX123" fmla="*/ 2585706 w 8882887"/>
              <a:gd name="connsiteY123" fmla="*/ 969558 h 1682495"/>
              <a:gd name="connsiteX124" fmla="*/ 2587226 w 8882887"/>
              <a:gd name="connsiteY124" fmla="*/ 969558 h 1682495"/>
              <a:gd name="connsiteX125" fmla="*/ 2597865 w 8882887"/>
              <a:gd name="connsiteY125" fmla="*/ 969558 h 1682495"/>
              <a:gd name="connsiteX126" fmla="*/ 2597865 w 8882887"/>
              <a:gd name="connsiteY126" fmla="*/ 971990 h 1682495"/>
              <a:gd name="connsiteX127" fmla="*/ 2597865 w 8882887"/>
              <a:gd name="connsiteY127" fmla="*/ 989013 h 1682495"/>
              <a:gd name="connsiteX128" fmla="*/ 2600906 w 8882887"/>
              <a:gd name="connsiteY128" fmla="*/ 989013 h 1682495"/>
              <a:gd name="connsiteX129" fmla="*/ 2622186 w 8882887"/>
              <a:gd name="connsiteY129" fmla="*/ 989013 h 1682495"/>
              <a:gd name="connsiteX130" fmla="*/ 2631306 w 8882887"/>
              <a:gd name="connsiteY130" fmla="*/ 998742 h 1682495"/>
              <a:gd name="connsiteX131" fmla="*/ 2631306 w 8882887"/>
              <a:gd name="connsiteY131" fmla="*/ 1031169 h 1682495"/>
              <a:gd name="connsiteX132" fmla="*/ 2634726 w 8882887"/>
              <a:gd name="connsiteY132" fmla="*/ 1031169 h 1682495"/>
              <a:gd name="connsiteX133" fmla="*/ 2658666 w 8882887"/>
              <a:gd name="connsiteY133" fmla="*/ 1031169 h 1682495"/>
              <a:gd name="connsiteX134" fmla="*/ 2658666 w 8882887"/>
              <a:gd name="connsiteY134" fmla="*/ 1032789 h 1682495"/>
              <a:gd name="connsiteX135" fmla="*/ 2658666 w 8882887"/>
              <a:gd name="connsiteY135" fmla="*/ 1044140 h 1682495"/>
              <a:gd name="connsiteX136" fmla="*/ 2660567 w 8882887"/>
              <a:gd name="connsiteY136" fmla="*/ 1044140 h 1682495"/>
              <a:gd name="connsiteX137" fmla="*/ 2673867 w 8882887"/>
              <a:gd name="connsiteY137" fmla="*/ 1044140 h 1682495"/>
              <a:gd name="connsiteX138" fmla="*/ 2673867 w 8882887"/>
              <a:gd name="connsiteY138" fmla="*/ 1047381 h 1682495"/>
              <a:gd name="connsiteX139" fmla="*/ 2673867 w 8882887"/>
              <a:gd name="connsiteY139" fmla="*/ 1070081 h 1682495"/>
              <a:gd name="connsiteX140" fmla="*/ 2679947 w 8882887"/>
              <a:gd name="connsiteY140" fmla="*/ 1067243 h 1682495"/>
              <a:gd name="connsiteX141" fmla="*/ 2679947 w 8882887"/>
              <a:gd name="connsiteY141" fmla="*/ 1047381 h 1682495"/>
              <a:gd name="connsiteX142" fmla="*/ 2681466 w 8882887"/>
              <a:gd name="connsiteY142" fmla="*/ 1047381 h 1682495"/>
              <a:gd name="connsiteX143" fmla="*/ 2692107 w 8882887"/>
              <a:gd name="connsiteY143" fmla="*/ 1047381 h 1682495"/>
              <a:gd name="connsiteX144" fmla="*/ 2692107 w 8882887"/>
              <a:gd name="connsiteY144" fmla="*/ 1049814 h 1682495"/>
              <a:gd name="connsiteX145" fmla="*/ 2692107 w 8882887"/>
              <a:gd name="connsiteY145" fmla="*/ 1066838 h 1682495"/>
              <a:gd name="connsiteX146" fmla="*/ 2693247 w 8882887"/>
              <a:gd name="connsiteY146" fmla="*/ 1066838 h 1682495"/>
              <a:gd name="connsiteX147" fmla="*/ 2701227 w 8882887"/>
              <a:gd name="connsiteY147" fmla="*/ 1066838 h 1682495"/>
              <a:gd name="connsiteX148" fmla="*/ 2774187 w 8882887"/>
              <a:gd name="connsiteY148" fmla="*/ 1060353 h 1682495"/>
              <a:gd name="connsiteX149" fmla="*/ 2774187 w 8882887"/>
              <a:gd name="connsiteY149" fmla="*/ 1062380 h 1682495"/>
              <a:gd name="connsiteX150" fmla="*/ 2774187 w 8882887"/>
              <a:gd name="connsiteY150" fmla="*/ 1076565 h 1682495"/>
              <a:gd name="connsiteX151" fmla="*/ 2775327 w 8882887"/>
              <a:gd name="connsiteY151" fmla="*/ 1076565 h 1682495"/>
              <a:gd name="connsiteX152" fmla="*/ 2783309 w 8882887"/>
              <a:gd name="connsiteY152" fmla="*/ 1076565 h 1682495"/>
              <a:gd name="connsiteX153" fmla="*/ 2783309 w 8882887"/>
              <a:gd name="connsiteY153" fmla="*/ 1079808 h 1682495"/>
              <a:gd name="connsiteX154" fmla="*/ 2783309 w 8882887"/>
              <a:gd name="connsiteY154" fmla="*/ 1102508 h 1682495"/>
              <a:gd name="connsiteX155" fmla="*/ 2786348 w 8882887"/>
              <a:gd name="connsiteY155" fmla="*/ 1100481 h 1682495"/>
              <a:gd name="connsiteX156" fmla="*/ 2807628 w 8882887"/>
              <a:gd name="connsiteY156" fmla="*/ 1086294 h 1682495"/>
              <a:gd name="connsiteX157" fmla="*/ 2816748 w 8882887"/>
              <a:gd name="connsiteY157" fmla="*/ 1024683 h 1682495"/>
              <a:gd name="connsiteX158" fmla="*/ 2817888 w 8882887"/>
              <a:gd name="connsiteY158" fmla="*/ 1024278 h 1682495"/>
              <a:gd name="connsiteX159" fmla="*/ 2825868 w 8882887"/>
              <a:gd name="connsiteY159" fmla="*/ 1021440 h 1682495"/>
              <a:gd name="connsiteX160" fmla="*/ 2828909 w 8882887"/>
              <a:gd name="connsiteY160" fmla="*/ 917675 h 1682495"/>
              <a:gd name="connsiteX161" fmla="*/ 2831949 w 8882887"/>
              <a:gd name="connsiteY161" fmla="*/ 1021440 h 1682495"/>
              <a:gd name="connsiteX162" fmla="*/ 2833089 w 8882887"/>
              <a:gd name="connsiteY162" fmla="*/ 1021845 h 1682495"/>
              <a:gd name="connsiteX163" fmla="*/ 2841069 w 8882887"/>
              <a:gd name="connsiteY163" fmla="*/ 1024683 h 1682495"/>
              <a:gd name="connsiteX164" fmla="*/ 2841069 w 8882887"/>
              <a:gd name="connsiteY164" fmla="*/ 894977 h 1682495"/>
              <a:gd name="connsiteX165" fmla="*/ 2847149 w 8882887"/>
              <a:gd name="connsiteY165" fmla="*/ 846336 h 1682495"/>
              <a:gd name="connsiteX166" fmla="*/ 2904909 w 8882887"/>
              <a:gd name="connsiteY166" fmla="*/ 846336 h 1682495"/>
              <a:gd name="connsiteX167" fmla="*/ 2904909 w 8882887"/>
              <a:gd name="connsiteY167" fmla="*/ 894977 h 1682495"/>
              <a:gd name="connsiteX168" fmla="*/ 2906049 w 8882887"/>
              <a:gd name="connsiteY168" fmla="*/ 894977 h 1682495"/>
              <a:gd name="connsiteX169" fmla="*/ 2914029 w 8882887"/>
              <a:gd name="connsiteY169" fmla="*/ 894977 h 1682495"/>
              <a:gd name="connsiteX170" fmla="*/ 2914029 w 8882887"/>
              <a:gd name="connsiteY170" fmla="*/ 771755 h 1682495"/>
              <a:gd name="connsiteX171" fmla="*/ 2916690 w 8882887"/>
              <a:gd name="connsiteY171" fmla="*/ 771755 h 1682495"/>
              <a:gd name="connsiteX172" fmla="*/ 2935310 w 8882887"/>
              <a:gd name="connsiteY172" fmla="*/ 771755 h 1682495"/>
              <a:gd name="connsiteX173" fmla="*/ 2935310 w 8882887"/>
              <a:gd name="connsiteY173" fmla="*/ 768918 h 1682495"/>
              <a:gd name="connsiteX174" fmla="*/ 2935310 w 8882887"/>
              <a:gd name="connsiteY174" fmla="*/ 749057 h 1682495"/>
              <a:gd name="connsiteX175" fmla="*/ 2968751 w 8882887"/>
              <a:gd name="connsiteY175" fmla="*/ 749057 h 1682495"/>
              <a:gd name="connsiteX176" fmla="*/ 2968751 w 8882887"/>
              <a:gd name="connsiteY176" fmla="*/ 747435 h 1682495"/>
              <a:gd name="connsiteX177" fmla="*/ 2968751 w 8882887"/>
              <a:gd name="connsiteY177" fmla="*/ 736086 h 1682495"/>
              <a:gd name="connsiteX178" fmla="*/ 2971410 w 8882887"/>
              <a:gd name="connsiteY178" fmla="*/ 736086 h 1682495"/>
              <a:gd name="connsiteX179" fmla="*/ 2990031 w 8882887"/>
              <a:gd name="connsiteY179" fmla="*/ 736086 h 1682495"/>
              <a:gd name="connsiteX180" fmla="*/ 2990031 w 8882887"/>
              <a:gd name="connsiteY180" fmla="*/ 737708 h 1682495"/>
              <a:gd name="connsiteX181" fmla="*/ 2990031 w 8882887"/>
              <a:gd name="connsiteY181" fmla="*/ 749057 h 1682495"/>
              <a:gd name="connsiteX182" fmla="*/ 2991171 w 8882887"/>
              <a:gd name="connsiteY182" fmla="*/ 749057 h 1682495"/>
              <a:gd name="connsiteX183" fmla="*/ 2999151 w 8882887"/>
              <a:gd name="connsiteY183" fmla="*/ 749057 h 1682495"/>
              <a:gd name="connsiteX184" fmla="*/ 3014351 w 8882887"/>
              <a:gd name="connsiteY184" fmla="*/ 742571 h 1682495"/>
              <a:gd name="connsiteX185" fmla="*/ 3020430 w 8882887"/>
              <a:gd name="connsiteY185" fmla="*/ 747435 h 1682495"/>
              <a:gd name="connsiteX186" fmla="*/ 3020430 w 8882887"/>
              <a:gd name="connsiteY186" fmla="*/ 736086 h 1682495"/>
              <a:gd name="connsiteX187" fmla="*/ 3023850 w 8882887"/>
              <a:gd name="connsiteY187" fmla="*/ 736086 h 1682495"/>
              <a:gd name="connsiteX188" fmla="*/ 3047792 w 8882887"/>
              <a:gd name="connsiteY188" fmla="*/ 736086 h 1682495"/>
              <a:gd name="connsiteX189" fmla="*/ 3047792 w 8882887"/>
              <a:gd name="connsiteY189" fmla="*/ 737708 h 1682495"/>
              <a:gd name="connsiteX190" fmla="*/ 3047792 w 8882887"/>
              <a:gd name="connsiteY190" fmla="*/ 749057 h 1682495"/>
              <a:gd name="connsiteX191" fmla="*/ 3093392 w 8882887"/>
              <a:gd name="connsiteY191" fmla="*/ 749057 h 1682495"/>
              <a:gd name="connsiteX192" fmla="*/ 3093392 w 8882887"/>
              <a:gd name="connsiteY192" fmla="*/ 751488 h 1682495"/>
              <a:gd name="connsiteX193" fmla="*/ 3093392 w 8882887"/>
              <a:gd name="connsiteY193" fmla="*/ 768513 h 1682495"/>
              <a:gd name="connsiteX194" fmla="*/ 3132912 w 8882887"/>
              <a:gd name="connsiteY194" fmla="*/ 768513 h 1682495"/>
              <a:gd name="connsiteX195" fmla="*/ 3132912 w 8882887"/>
              <a:gd name="connsiteY195" fmla="*/ 813909 h 1682495"/>
              <a:gd name="connsiteX196" fmla="*/ 3134052 w 8882887"/>
              <a:gd name="connsiteY196" fmla="*/ 813909 h 1682495"/>
              <a:gd name="connsiteX197" fmla="*/ 3142032 w 8882887"/>
              <a:gd name="connsiteY197" fmla="*/ 813909 h 1682495"/>
              <a:gd name="connsiteX198" fmla="*/ 3142032 w 8882887"/>
              <a:gd name="connsiteY198" fmla="*/ 815531 h 1682495"/>
              <a:gd name="connsiteX199" fmla="*/ 3142032 w 8882887"/>
              <a:gd name="connsiteY199" fmla="*/ 826881 h 1682495"/>
              <a:gd name="connsiteX200" fmla="*/ 3148113 w 8882887"/>
              <a:gd name="connsiteY200" fmla="*/ 872277 h 1682495"/>
              <a:gd name="connsiteX201" fmla="*/ 3149253 w 8882887"/>
              <a:gd name="connsiteY201" fmla="*/ 872277 h 1682495"/>
              <a:gd name="connsiteX202" fmla="*/ 3157233 w 8882887"/>
              <a:gd name="connsiteY202" fmla="*/ 872277 h 1682495"/>
              <a:gd name="connsiteX203" fmla="*/ 3157233 w 8882887"/>
              <a:gd name="connsiteY203" fmla="*/ 873494 h 1682495"/>
              <a:gd name="connsiteX204" fmla="*/ 3157233 w 8882887"/>
              <a:gd name="connsiteY204" fmla="*/ 882006 h 1682495"/>
              <a:gd name="connsiteX205" fmla="*/ 3158753 w 8882887"/>
              <a:gd name="connsiteY205" fmla="*/ 882006 h 1682495"/>
              <a:gd name="connsiteX206" fmla="*/ 3169392 w 8882887"/>
              <a:gd name="connsiteY206" fmla="*/ 882006 h 1682495"/>
              <a:gd name="connsiteX207" fmla="*/ 3169392 w 8882887"/>
              <a:gd name="connsiteY207" fmla="*/ 927404 h 1682495"/>
              <a:gd name="connsiteX208" fmla="*/ 3172433 w 8882887"/>
              <a:gd name="connsiteY208" fmla="*/ 927404 h 1682495"/>
              <a:gd name="connsiteX209" fmla="*/ 3193713 w 8882887"/>
              <a:gd name="connsiteY209" fmla="*/ 927404 h 1682495"/>
              <a:gd name="connsiteX210" fmla="*/ 3193713 w 8882887"/>
              <a:gd name="connsiteY210" fmla="*/ 963072 h 1682495"/>
              <a:gd name="connsiteX211" fmla="*/ 3196754 w 8882887"/>
              <a:gd name="connsiteY211" fmla="*/ 965504 h 1682495"/>
              <a:gd name="connsiteX212" fmla="*/ 3196754 w 8882887"/>
              <a:gd name="connsiteY212" fmla="*/ 982529 h 1682495"/>
              <a:gd name="connsiteX213" fmla="*/ 3197894 w 8882887"/>
              <a:gd name="connsiteY213" fmla="*/ 982529 h 1682495"/>
              <a:gd name="connsiteX214" fmla="*/ 3205874 w 8882887"/>
              <a:gd name="connsiteY214" fmla="*/ 982529 h 1682495"/>
              <a:gd name="connsiteX215" fmla="*/ 3205874 w 8882887"/>
              <a:gd name="connsiteY215" fmla="*/ 1018197 h 1682495"/>
              <a:gd name="connsiteX216" fmla="*/ 3207773 w 8882887"/>
              <a:gd name="connsiteY216" fmla="*/ 1018197 h 1682495"/>
              <a:gd name="connsiteX217" fmla="*/ 3221073 w 8882887"/>
              <a:gd name="connsiteY217" fmla="*/ 1018197 h 1682495"/>
              <a:gd name="connsiteX218" fmla="*/ 3224114 w 8882887"/>
              <a:gd name="connsiteY218" fmla="*/ 1024278 h 1682495"/>
              <a:gd name="connsiteX219" fmla="*/ 3224114 w 8882887"/>
              <a:gd name="connsiteY219" fmla="*/ 1044140 h 1682495"/>
              <a:gd name="connsiteX220" fmla="*/ 3226394 w 8882887"/>
              <a:gd name="connsiteY220" fmla="*/ 1041302 h 1682495"/>
              <a:gd name="connsiteX221" fmla="*/ 3242354 w 8882887"/>
              <a:gd name="connsiteY221" fmla="*/ 1021440 h 1682495"/>
              <a:gd name="connsiteX222" fmla="*/ 3284915 w 8882887"/>
              <a:gd name="connsiteY222" fmla="*/ 1021440 h 1682495"/>
              <a:gd name="connsiteX223" fmla="*/ 3284915 w 8882887"/>
              <a:gd name="connsiteY223" fmla="*/ 1151147 h 1682495"/>
              <a:gd name="connsiteX224" fmla="*/ 3286055 w 8882887"/>
              <a:gd name="connsiteY224" fmla="*/ 1151147 h 1682495"/>
              <a:gd name="connsiteX225" fmla="*/ 3294035 w 8882887"/>
              <a:gd name="connsiteY225" fmla="*/ 1151147 h 1682495"/>
              <a:gd name="connsiteX226" fmla="*/ 3295175 w 8882887"/>
              <a:gd name="connsiteY226" fmla="*/ 1149120 h 1682495"/>
              <a:gd name="connsiteX227" fmla="*/ 3303155 w 8882887"/>
              <a:gd name="connsiteY227" fmla="*/ 1134933 h 1682495"/>
              <a:gd name="connsiteX228" fmla="*/ 3303155 w 8882887"/>
              <a:gd name="connsiteY228" fmla="*/ 1137771 h 1682495"/>
              <a:gd name="connsiteX229" fmla="*/ 3303155 w 8882887"/>
              <a:gd name="connsiteY229" fmla="*/ 1157633 h 1682495"/>
              <a:gd name="connsiteX230" fmla="*/ 3309234 w 8882887"/>
              <a:gd name="connsiteY230" fmla="*/ 1089537 h 1682495"/>
              <a:gd name="connsiteX231" fmla="*/ 3310374 w 8882887"/>
              <a:gd name="connsiteY231" fmla="*/ 1089537 h 1682495"/>
              <a:gd name="connsiteX232" fmla="*/ 3318354 w 8882887"/>
              <a:gd name="connsiteY232" fmla="*/ 1089537 h 1682495"/>
              <a:gd name="connsiteX233" fmla="*/ 3318354 w 8882887"/>
              <a:gd name="connsiteY233" fmla="*/ 992256 h 1682495"/>
              <a:gd name="connsiteX234" fmla="*/ 3319875 w 8882887"/>
              <a:gd name="connsiteY234" fmla="*/ 992256 h 1682495"/>
              <a:gd name="connsiteX235" fmla="*/ 3330515 w 8882887"/>
              <a:gd name="connsiteY235" fmla="*/ 992256 h 1682495"/>
              <a:gd name="connsiteX236" fmla="*/ 3348755 w 8882887"/>
              <a:gd name="connsiteY236" fmla="*/ 927404 h 1682495"/>
              <a:gd name="connsiteX237" fmla="*/ 3350655 w 8882887"/>
              <a:gd name="connsiteY237" fmla="*/ 927404 h 1682495"/>
              <a:gd name="connsiteX238" fmla="*/ 3363956 w 8882887"/>
              <a:gd name="connsiteY238" fmla="*/ 927404 h 1682495"/>
              <a:gd name="connsiteX239" fmla="*/ 3379155 w 8882887"/>
              <a:gd name="connsiteY239" fmla="*/ 992256 h 1682495"/>
              <a:gd name="connsiteX240" fmla="*/ 3380675 w 8882887"/>
              <a:gd name="connsiteY240" fmla="*/ 992256 h 1682495"/>
              <a:gd name="connsiteX241" fmla="*/ 3391316 w 8882887"/>
              <a:gd name="connsiteY241" fmla="*/ 992256 h 1682495"/>
              <a:gd name="connsiteX242" fmla="*/ 3391316 w 8882887"/>
              <a:gd name="connsiteY242" fmla="*/ 1050624 h 1682495"/>
              <a:gd name="connsiteX243" fmla="*/ 3393975 w 8882887"/>
              <a:gd name="connsiteY243" fmla="*/ 1050624 h 1682495"/>
              <a:gd name="connsiteX244" fmla="*/ 3412596 w 8882887"/>
              <a:gd name="connsiteY244" fmla="*/ 1050624 h 1682495"/>
              <a:gd name="connsiteX245" fmla="*/ 3412596 w 8882887"/>
              <a:gd name="connsiteY245" fmla="*/ 1053867 h 1682495"/>
              <a:gd name="connsiteX246" fmla="*/ 3412596 w 8882887"/>
              <a:gd name="connsiteY246" fmla="*/ 1076565 h 1682495"/>
              <a:gd name="connsiteX247" fmla="*/ 3418676 w 8882887"/>
              <a:gd name="connsiteY247" fmla="*/ 1073324 h 1682495"/>
              <a:gd name="connsiteX248" fmla="*/ 3418676 w 8882887"/>
              <a:gd name="connsiteY248" fmla="*/ 1050624 h 1682495"/>
              <a:gd name="connsiteX249" fmla="*/ 3420956 w 8882887"/>
              <a:gd name="connsiteY249" fmla="*/ 1050624 h 1682495"/>
              <a:gd name="connsiteX250" fmla="*/ 3436916 w 8882887"/>
              <a:gd name="connsiteY250" fmla="*/ 1050624 h 1682495"/>
              <a:gd name="connsiteX251" fmla="*/ 3436916 w 8882887"/>
              <a:gd name="connsiteY251" fmla="*/ 1053056 h 1682495"/>
              <a:gd name="connsiteX252" fmla="*/ 3436916 w 8882887"/>
              <a:gd name="connsiteY252" fmla="*/ 1070081 h 1682495"/>
              <a:gd name="connsiteX253" fmla="*/ 3482517 w 8882887"/>
              <a:gd name="connsiteY253" fmla="*/ 1070081 h 1682495"/>
              <a:gd name="connsiteX254" fmla="*/ 3482517 w 8882887"/>
              <a:gd name="connsiteY254" fmla="*/ 1014956 h 1682495"/>
              <a:gd name="connsiteX255" fmla="*/ 3484416 w 8882887"/>
              <a:gd name="connsiteY255" fmla="*/ 1014956 h 1682495"/>
              <a:gd name="connsiteX256" fmla="*/ 3497717 w 8882887"/>
              <a:gd name="connsiteY256" fmla="*/ 1014956 h 1682495"/>
              <a:gd name="connsiteX257" fmla="*/ 3497717 w 8882887"/>
              <a:gd name="connsiteY257" fmla="*/ 1047381 h 1682495"/>
              <a:gd name="connsiteX258" fmla="*/ 3500757 w 8882887"/>
              <a:gd name="connsiteY258" fmla="*/ 998742 h 1682495"/>
              <a:gd name="connsiteX259" fmla="*/ 3534197 w 8882887"/>
              <a:gd name="connsiteY259" fmla="*/ 998742 h 1682495"/>
              <a:gd name="connsiteX260" fmla="*/ 3534197 w 8882887"/>
              <a:gd name="connsiteY260" fmla="*/ 996309 h 1682495"/>
              <a:gd name="connsiteX261" fmla="*/ 3534197 w 8882887"/>
              <a:gd name="connsiteY261" fmla="*/ 979286 h 1682495"/>
              <a:gd name="connsiteX262" fmla="*/ 3535337 w 8882887"/>
              <a:gd name="connsiteY262" fmla="*/ 979286 h 1682495"/>
              <a:gd name="connsiteX263" fmla="*/ 3543317 w 8882887"/>
              <a:gd name="connsiteY263" fmla="*/ 979286 h 1682495"/>
              <a:gd name="connsiteX264" fmla="*/ 3543317 w 8882887"/>
              <a:gd name="connsiteY264" fmla="*/ 976449 h 1682495"/>
              <a:gd name="connsiteX265" fmla="*/ 3543317 w 8882887"/>
              <a:gd name="connsiteY265" fmla="*/ 956588 h 1682495"/>
              <a:gd name="connsiteX266" fmla="*/ 3549398 w 8882887"/>
              <a:gd name="connsiteY266" fmla="*/ 966315 h 1682495"/>
              <a:gd name="connsiteX267" fmla="*/ 3552818 w 8882887"/>
              <a:gd name="connsiteY267" fmla="*/ 966315 h 1682495"/>
              <a:gd name="connsiteX268" fmla="*/ 3576758 w 8882887"/>
              <a:gd name="connsiteY268" fmla="*/ 966315 h 1682495"/>
              <a:gd name="connsiteX269" fmla="*/ 3576758 w 8882887"/>
              <a:gd name="connsiteY269" fmla="*/ 965099 h 1682495"/>
              <a:gd name="connsiteX270" fmla="*/ 3576758 w 8882887"/>
              <a:gd name="connsiteY270" fmla="*/ 956588 h 1682495"/>
              <a:gd name="connsiteX271" fmla="*/ 3577898 w 8882887"/>
              <a:gd name="connsiteY271" fmla="*/ 956588 h 1682495"/>
              <a:gd name="connsiteX272" fmla="*/ 3585878 w 8882887"/>
              <a:gd name="connsiteY272" fmla="*/ 956588 h 1682495"/>
              <a:gd name="connsiteX273" fmla="*/ 3585878 w 8882887"/>
              <a:gd name="connsiteY273" fmla="*/ 958614 h 1682495"/>
              <a:gd name="connsiteX274" fmla="*/ 3585878 w 8882887"/>
              <a:gd name="connsiteY274" fmla="*/ 972801 h 1682495"/>
              <a:gd name="connsiteX275" fmla="*/ 3643638 w 8882887"/>
              <a:gd name="connsiteY275" fmla="*/ 972801 h 1682495"/>
              <a:gd name="connsiteX276" fmla="*/ 3643638 w 8882887"/>
              <a:gd name="connsiteY276" fmla="*/ 1180331 h 1682495"/>
              <a:gd name="connsiteX277" fmla="*/ 3645918 w 8882887"/>
              <a:gd name="connsiteY277" fmla="*/ 1180331 h 1682495"/>
              <a:gd name="connsiteX278" fmla="*/ 3661878 w 8882887"/>
              <a:gd name="connsiteY278" fmla="*/ 1180331 h 1682495"/>
              <a:gd name="connsiteX279" fmla="*/ 3661878 w 8882887"/>
              <a:gd name="connsiteY279" fmla="*/ 1160876 h 1682495"/>
              <a:gd name="connsiteX280" fmla="*/ 3667959 w 8882887"/>
              <a:gd name="connsiteY280" fmla="*/ 1160876 h 1682495"/>
              <a:gd name="connsiteX281" fmla="*/ 3667959 w 8882887"/>
              <a:gd name="connsiteY281" fmla="*/ 1180331 h 1682495"/>
              <a:gd name="connsiteX282" fmla="*/ 3713559 w 8882887"/>
              <a:gd name="connsiteY282" fmla="*/ 1180331 h 1682495"/>
              <a:gd name="connsiteX283" fmla="*/ 3713559 w 8882887"/>
              <a:gd name="connsiteY283" fmla="*/ 1134933 h 1682495"/>
              <a:gd name="connsiteX284" fmla="*/ 3731799 w 8882887"/>
              <a:gd name="connsiteY284" fmla="*/ 1134933 h 1682495"/>
              <a:gd name="connsiteX285" fmla="*/ 3750039 w 8882887"/>
              <a:gd name="connsiteY285" fmla="*/ 1131692 h 1682495"/>
              <a:gd name="connsiteX286" fmla="*/ 3756120 w 8882887"/>
              <a:gd name="connsiteY286" fmla="*/ 1134933 h 1682495"/>
              <a:gd name="connsiteX287" fmla="*/ 3771320 w 8882887"/>
              <a:gd name="connsiteY287" fmla="*/ 1134933 h 1682495"/>
              <a:gd name="connsiteX288" fmla="*/ 3771320 w 8882887"/>
              <a:gd name="connsiteY288" fmla="*/ 1180331 h 1682495"/>
              <a:gd name="connsiteX289" fmla="*/ 3783480 w 8882887"/>
              <a:gd name="connsiteY289" fmla="*/ 1180331 h 1682495"/>
              <a:gd name="connsiteX290" fmla="*/ 3783480 w 8882887"/>
              <a:gd name="connsiteY290" fmla="*/ 1206273 h 1682495"/>
              <a:gd name="connsiteX291" fmla="*/ 3797484 w 8882887"/>
              <a:gd name="connsiteY291" fmla="*/ 1207631 h 1682495"/>
              <a:gd name="connsiteX292" fmla="*/ 3816921 w 8882887"/>
              <a:gd name="connsiteY292" fmla="*/ 1207631 h 1682495"/>
              <a:gd name="connsiteX293" fmla="*/ 3816921 w 8882887"/>
              <a:gd name="connsiteY293" fmla="*/ 1183574 h 1682495"/>
              <a:gd name="connsiteX294" fmla="*/ 3918855 w 8882887"/>
              <a:gd name="connsiteY294" fmla="*/ 1183574 h 1682495"/>
              <a:gd name="connsiteX295" fmla="*/ 3918855 w 8882887"/>
              <a:gd name="connsiteY295" fmla="*/ 1055694 h 1682495"/>
              <a:gd name="connsiteX296" fmla="*/ 4026867 w 8882887"/>
              <a:gd name="connsiteY296" fmla="*/ 1055694 h 1682495"/>
              <a:gd name="connsiteX297" fmla="*/ 4026867 w 8882887"/>
              <a:gd name="connsiteY297" fmla="*/ 1173846 h 1682495"/>
              <a:gd name="connsiteX298" fmla="*/ 4029723 w 8882887"/>
              <a:gd name="connsiteY298" fmla="*/ 1173846 h 1682495"/>
              <a:gd name="connsiteX299" fmla="*/ 4031586 w 8882887"/>
              <a:gd name="connsiteY299" fmla="*/ 1207631 h 1682495"/>
              <a:gd name="connsiteX300" fmla="*/ 4046100 w 8882887"/>
              <a:gd name="connsiteY300" fmla="*/ 1207631 h 1682495"/>
              <a:gd name="connsiteX301" fmla="*/ 4047963 w 8882887"/>
              <a:gd name="connsiteY301" fmla="*/ 1173846 h 1682495"/>
              <a:gd name="connsiteX302" fmla="*/ 4057083 w 8882887"/>
              <a:gd name="connsiteY302" fmla="*/ 1173846 h 1682495"/>
              <a:gd name="connsiteX303" fmla="*/ 4058946 w 8882887"/>
              <a:gd name="connsiteY303" fmla="*/ 1207631 h 1682495"/>
              <a:gd name="connsiteX304" fmla="*/ 4134879 w 8882887"/>
              <a:gd name="connsiteY304" fmla="*/ 1207631 h 1682495"/>
              <a:gd name="connsiteX305" fmla="*/ 4134879 w 8882887"/>
              <a:gd name="connsiteY305" fmla="*/ 963089 h 1682495"/>
              <a:gd name="connsiteX306" fmla="*/ 4430870 w 8882887"/>
              <a:gd name="connsiteY306" fmla="*/ 963089 h 1682495"/>
              <a:gd name="connsiteX307" fmla="*/ 4430870 w 8882887"/>
              <a:gd name="connsiteY307" fmla="*/ 1207631 h 1682495"/>
              <a:gd name="connsiteX308" fmla="*/ 4458915 w 8882887"/>
              <a:gd name="connsiteY308" fmla="*/ 1207631 h 1682495"/>
              <a:gd name="connsiteX309" fmla="*/ 4458915 w 8882887"/>
              <a:gd name="connsiteY309" fmla="*/ 1083591 h 1682495"/>
              <a:gd name="connsiteX310" fmla="*/ 4601595 w 8882887"/>
              <a:gd name="connsiteY310" fmla="*/ 1083591 h 1682495"/>
              <a:gd name="connsiteX311" fmla="*/ 4619491 w 8882887"/>
              <a:gd name="connsiteY311" fmla="*/ 606380 h 1682495"/>
              <a:gd name="connsiteX312" fmla="*/ 4601251 w 8882887"/>
              <a:gd name="connsiteY312" fmla="*/ 573953 h 1682495"/>
              <a:gd name="connsiteX313" fmla="*/ 4592131 w 8882887"/>
              <a:gd name="connsiteY313" fmla="*/ 567467 h 1682495"/>
              <a:gd name="connsiteX314" fmla="*/ 4604291 w 8882887"/>
              <a:gd name="connsiteY314" fmla="*/ 531798 h 1682495"/>
              <a:gd name="connsiteX315" fmla="*/ 4604291 w 8882887"/>
              <a:gd name="connsiteY315" fmla="*/ 505857 h 1682495"/>
              <a:gd name="connsiteX316" fmla="*/ 4625571 w 8882887"/>
              <a:gd name="connsiteY316" fmla="*/ 505857 h 1682495"/>
              <a:gd name="connsiteX317" fmla="*/ 4625571 w 8882887"/>
              <a:gd name="connsiteY317" fmla="*/ 473430 h 1682495"/>
              <a:gd name="connsiteX318" fmla="*/ 4628611 w 8882887"/>
              <a:gd name="connsiteY318" fmla="*/ 466944 h 1682495"/>
              <a:gd name="connsiteX319" fmla="*/ 4628611 w 8882887"/>
              <a:gd name="connsiteY319" fmla="*/ 350208 h 1682495"/>
              <a:gd name="connsiteX320" fmla="*/ 4625571 w 8882887"/>
              <a:gd name="connsiteY320" fmla="*/ 340481 h 1682495"/>
              <a:gd name="connsiteX321" fmla="*/ 4634691 w 8882887"/>
              <a:gd name="connsiteY321" fmla="*/ 330752 h 1682495"/>
              <a:gd name="connsiteX322" fmla="*/ 4634691 w 8882887"/>
              <a:gd name="connsiteY322" fmla="*/ 243200 h 1682495"/>
              <a:gd name="connsiteX323" fmla="*/ 4637731 w 8882887"/>
              <a:gd name="connsiteY323" fmla="*/ 236715 h 1682495"/>
              <a:gd name="connsiteX324" fmla="*/ 4637731 w 8882887"/>
              <a:gd name="connsiteY324" fmla="*/ 152406 h 1682495"/>
              <a:gd name="connsiteX325" fmla="*/ 4640771 w 8882887"/>
              <a:gd name="connsiteY325" fmla="*/ 123222 h 1682495"/>
              <a:gd name="connsiteX326" fmla="*/ 4646851 w 8882887"/>
              <a:gd name="connsiteY326" fmla="*/ 149163 h 1682495"/>
              <a:gd name="connsiteX327" fmla="*/ 4649891 w 8882887"/>
              <a:gd name="connsiteY327" fmla="*/ 236715 h 1682495"/>
              <a:gd name="connsiteX328" fmla="*/ 4652931 w 8882887"/>
              <a:gd name="connsiteY328" fmla="*/ 330752 h 1682495"/>
              <a:gd name="connsiteX329" fmla="*/ 4662051 w 8882887"/>
              <a:gd name="connsiteY329" fmla="*/ 340481 h 1682495"/>
              <a:gd name="connsiteX330" fmla="*/ 4659011 w 8882887"/>
              <a:gd name="connsiteY330" fmla="*/ 350208 h 1682495"/>
              <a:gd name="connsiteX331" fmla="*/ 4659011 w 8882887"/>
              <a:gd name="connsiteY331" fmla="*/ 466944 h 1682495"/>
              <a:gd name="connsiteX332" fmla="*/ 4662051 w 8882887"/>
              <a:gd name="connsiteY332" fmla="*/ 473430 h 1682495"/>
              <a:gd name="connsiteX333" fmla="*/ 4662051 w 8882887"/>
              <a:gd name="connsiteY333" fmla="*/ 505857 h 1682495"/>
              <a:gd name="connsiteX334" fmla="*/ 4683331 w 8882887"/>
              <a:gd name="connsiteY334" fmla="*/ 505857 h 1682495"/>
              <a:gd name="connsiteX335" fmla="*/ 4683331 w 8882887"/>
              <a:gd name="connsiteY335" fmla="*/ 531798 h 1682495"/>
              <a:gd name="connsiteX336" fmla="*/ 4695493 w 8882887"/>
              <a:gd name="connsiteY336" fmla="*/ 567467 h 1682495"/>
              <a:gd name="connsiteX337" fmla="*/ 4686373 w 8882887"/>
              <a:gd name="connsiteY337" fmla="*/ 573953 h 1682495"/>
              <a:gd name="connsiteX338" fmla="*/ 4668131 w 8882887"/>
              <a:gd name="connsiteY338" fmla="*/ 606380 h 1682495"/>
              <a:gd name="connsiteX339" fmla="*/ 4680291 w 8882887"/>
              <a:gd name="connsiteY339" fmla="*/ 985772 h 1682495"/>
              <a:gd name="connsiteX340" fmla="*/ 4777573 w 8882887"/>
              <a:gd name="connsiteY340" fmla="*/ 985772 h 1682495"/>
              <a:gd name="connsiteX341" fmla="*/ 4777573 w 8882887"/>
              <a:gd name="connsiteY341" fmla="*/ 1099265 h 1682495"/>
              <a:gd name="connsiteX342" fmla="*/ 4789733 w 8882887"/>
              <a:gd name="connsiteY342" fmla="*/ 1099265 h 1682495"/>
              <a:gd name="connsiteX343" fmla="*/ 4792773 w 8882887"/>
              <a:gd name="connsiteY343" fmla="*/ 1089537 h 1682495"/>
              <a:gd name="connsiteX344" fmla="*/ 4801893 w 8882887"/>
              <a:gd name="connsiteY344" fmla="*/ 1089537 h 1682495"/>
              <a:gd name="connsiteX345" fmla="*/ 4804935 w 8882887"/>
              <a:gd name="connsiteY345" fmla="*/ 1102508 h 1682495"/>
              <a:gd name="connsiteX346" fmla="*/ 4823175 w 8882887"/>
              <a:gd name="connsiteY346" fmla="*/ 1102508 h 1682495"/>
              <a:gd name="connsiteX347" fmla="*/ 4823175 w 8882887"/>
              <a:gd name="connsiteY347" fmla="*/ 1092779 h 1682495"/>
              <a:gd name="connsiteX348" fmla="*/ 4856613 w 8882887"/>
              <a:gd name="connsiteY348" fmla="*/ 1092779 h 1682495"/>
              <a:gd name="connsiteX349" fmla="*/ 4856613 w 8882887"/>
              <a:gd name="connsiteY349" fmla="*/ 1102508 h 1682495"/>
              <a:gd name="connsiteX350" fmla="*/ 4887015 w 8882887"/>
              <a:gd name="connsiteY350" fmla="*/ 1102508 h 1682495"/>
              <a:gd name="connsiteX351" fmla="*/ 4887015 w 8882887"/>
              <a:gd name="connsiteY351" fmla="*/ 1170603 h 1682495"/>
              <a:gd name="connsiteX352" fmla="*/ 4908295 w 8882887"/>
              <a:gd name="connsiteY352" fmla="*/ 1170603 h 1682495"/>
              <a:gd name="connsiteX353" fmla="*/ 4908295 w 8882887"/>
              <a:gd name="connsiteY353" fmla="*/ 1151147 h 1682495"/>
              <a:gd name="connsiteX354" fmla="*/ 4932615 w 8882887"/>
              <a:gd name="connsiteY354" fmla="*/ 1151147 h 1682495"/>
              <a:gd name="connsiteX355" fmla="*/ 4932615 w 8882887"/>
              <a:gd name="connsiteY355" fmla="*/ 882006 h 1682495"/>
              <a:gd name="connsiteX356" fmla="*/ 4941735 w 8882887"/>
              <a:gd name="connsiteY356" fmla="*/ 872277 h 1682495"/>
              <a:gd name="connsiteX357" fmla="*/ 5051177 w 8882887"/>
              <a:gd name="connsiteY357" fmla="*/ 872277 h 1682495"/>
              <a:gd name="connsiteX358" fmla="*/ 5051177 w 8882887"/>
              <a:gd name="connsiteY358" fmla="*/ 885249 h 1682495"/>
              <a:gd name="connsiteX359" fmla="*/ 5066377 w 8882887"/>
              <a:gd name="connsiteY359" fmla="*/ 885249 h 1682495"/>
              <a:gd name="connsiteX360" fmla="*/ 5066377 w 8882887"/>
              <a:gd name="connsiteY360" fmla="*/ 1057110 h 1682495"/>
              <a:gd name="connsiteX361" fmla="*/ 5099817 w 8882887"/>
              <a:gd name="connsiteY361" fmla="*/ 1057110 h 1682495"/>
              <a:gd name="connsiteX362" fmla="*/ 5099817 w 8882887"/>
              <a:gd name="connsiteY362" fmla="*/ 956588 h 1682495"/>
              <a:gd name="connsiteX363" fmla="*/ 5139339 w 8882887"/>
              <a:gd name="connsiteY363" fmla="*/ 956588 h 1682495"/>
              <a:gd name="connsiteX364" fmla="*/ 5145417 w 8882887"/>
              <a:gd name="connsiteY364" fmla="*/ 950102 h 1682495"/>
              <a:gd name="connsiteX365" fmla="*/ 5157579 w 8882887"/>
              <a:gd name="connsiteY365" fmla="*/ 950102 h 1682495"/>
              <a:gd name="connsiteX366" fmla="*/ 5163657 w 8882887"/>
              <a:gd name="connsiteY366" fmla="*/ 956588 h 1682495"/>
              <a:gd name="connsiteX367" fmla="*/ 5197099 w 8882887"/>
              <a:gd name="connsiteY367" fmla="*/ 956588 h 1682495"/>
              <a:gd name="connsiteX368" fmla="*/ 5197099 w 8882887"/>
              <a:gd name="connsiteY368" fmla="*/ 781484 h 1682495"/>
              <a:gd name="connsiteX369" fmla="*/ 5282219 w 8882887"/>
              <a:gd name="connsiteY369" fmla="*/ 765270 h 1682495"/>
              <a:gd name="connsiteX370" fmla="*/ 5282219 w 8882887"/>
              <a:gd name="connsiteY370" fmla="*/ 766892 h 1682495"/>
              <a:gd name="connsiteX371" fmla="*/ 5282219 w 8882887"/>
              <a:gd name="connsiteY371" fmla="*/ 778241 h 1682495"/>
              <a:gd name="connsiteX372" fmla="*/ 5321739 w 8882887"/>
              <a:gd name="connsiteY372" fmla="*/ 778241 h 1682495"/>
              <a:gd name="connsiteX373" fmla="*/ 5321739 w 8882887"/>
              <a:gd name="connsiteY373" fmla="*/ 1160876 h 1682495"/>
              <a:gd name="connsiteX374" fmla="*/ 5355181 w 8882887"/>
              <a:gd name="connsiteY374" fmla="*/ 1160876 h 1682495"/>
              <a:gd name="connsiteX375" fmla="*/ 5355181 w 8882887"/>
              <a:gd name="connsiteY375" fmla="*/ 1154390 h 1682495"/>
              <a:gd name="connsiteX376" fmla="*/ 5373421 w 8882887"/>
              <a:gd name="connsiteY376" fmla="*/ 1154390 h 1682495"/>
              <a:gd name="connsiteX377" fmla="*/ 5373421 w 8882887"/>
              <a:gd name="connsiteY377" fmla="*/ 1160876 h 1682495"/>
              <a:gd name="connsiteX378" fmla="*/ 5409901 w 8882887"/>
              <a:gd name="connsiteY378" fmla="*/ 1160876 h 1682495"/>
              <a:gd name="connsiteX379" fmla="*/ 5409901 w 8882887"/>
              <a:gd name="connsiteY379" fmla="*/ 1141419 h 1682495"/>
              <a:gd name="connsiteX380" fmla="*/ 5452461 w 8882887"/>
              <a:gd name="connsiteY380" fmla="*/ 1141419 h 1682495"/>
              <a:gd name="connsiteX381" fmla="*/ 5470701 w 8882887"/>
              <a:gd name="connsiteY381" fmla="*/ 1134933 h 1682495"/>
              <a:gd name="connsiteX382" fmla="*/ 5501103 w 8882887"/>
              <a:gd name="connsiteY382" fmla="*/ 1141419 h 1682495"/>
              <a:gd name="connsiteX383" fmla="*/ 5501103 w 8882887"/>
              <a:gd name="connsiteY383" fmla="*/ 1115478 h 1682495"/>
              <a:gd name="connsiteX384" fmla="*/ 5513263 w 8882887"/>
              <a:gd name="connsiteY384" fmla="*/ 1115478 h 1682495"/>
              <a:gd name="connsiteX385" fmla="*/ 5513263 w 8882887"/>
              <a:gd name="connsiteY385" fmla="*/ 1096022 h 1682495"/>
              <a:gd name="connsiteX386" fmla="*/ 5598383 w 8882887"/>
              <a:gd name="connsiteY386" fmla="*/ 1096022 h 1682495"/>
              <a:gd name="connsiteX387" fmla="*/ 5598383 w 8882887"/>
              <a:gd name="connsiteY387" fmla="*/ 1050624 h 1682495"/>
              <a:gd name="connsiteX388" fmla="*/ 5625743 w 8882887"/>
              <a:gd name="connsiteY388" fmla="*/ 1050624 h 1682495"/>
              <a:gd name="connsiteX389" fmla="*/ 5625743 w 8882887"/>
              <a:gd name="connsiteY389" fmla="*/ 1040897 h 1682495"/>
              <a:gd name="connsiteX390" fmla="*/ 5643983 w 8882887"/>
              <a:gd name="connsiteY390" fmla="*/ 1040897 h 1682495"/>
              <a:gd name="connsiteX391" fmla="*/ 5643983 w 8882887"/>
              <a:gd name="connsiteY391" fmla="*/ 1050624 h 1682495"/>
              <a:gd name="connsiteX392" fmla="*/ 5668303 w 8882887"/>
              <a:gd name="connsiteY392" fmla="*/ 1050624 h 1682495"/>
              <a:gd name="connsiteX393" fmla="*/ 5668303 w 8882887"/>
              <a:gd name="connsiteY393" fmla="*/ 1125206 h 1682495"/>
              <a:gd name="connsiteX394" fmla="*/ 5716945 w 8882887"/>
              <a:gd name="connsiteY394" fmla="*/ 1125206 h 1682495"/>
              <a:gd name="connsiteX395" fmla="*/ 5716945 w 8882887"/>
              <a:gd name="connsiteY395" fmla="*/ 1086294 h 1682495"/>
              <a:gd name="connsiteX396" fmla="*/ 5774705 w 8882887"/>
              <a:gd name="connsiteY396" fmla="*/ 1086294 h 1682495"/>
              <a:gd name="connsiteX397" fmla="*/ 5774705 w 8882887"/>
              <a:gd name="connsiteY397" fmla="*/ 1040897 h 1682495"/>
              <a:gd name="connsiteX398" fmla="*/ 5847667 w 8882887"/>
              <a:gd name="connsiteY398" fmla="*/ 1040897 h 1682495"/>
              <a:gd name="connsiteX399" fmla="*/ 5847667 w 8882887"/>
              <a:gd name="connsiteY399" fmla="*/ 1207631 h 1682495"/>
              <a:gd name="connsiteX400" fmla="*/ 5847667 w 8882887"/>
              <a:gd name="connsiteY400" fmla="*/ 1228299 h 1682495"/>
              <a:gd name="connsiteX401" fmla="*/ 5946479 w 8882887"/>
              <a:gd name="connsiteY401" fmla="*/ 1228299 h 1682495"/>
              <a:gd name="connsiteX402" fmla="*/ 5946479 w 8882887"/>
              <a:gd name="connsiteY402" fmla="*/ 1386957 h 1682495"/>
              <a:gd name="connsiteX403" fmla="*/ 5946479 w 8882887"/>
              <a:gd name="connsiteY403" fmla="*/ 1421828 h 1682495"/>
              <a:gd name="connsiteX404" fmla="*/ 5968919 w 8882887"/>
              <a:gd name="connsiteY404" fmla="*/ 1421828 h 1682495"/>
              <a:gd name="connsiteX405" fmla="*/ 5968919 w 8882887"/>
              <a:gd name="connsiteY405" fmla="*/ 1420085 h 1682495"/>
              <a:gd name="connsiteX406" fmla="*/ 5968919 w 8882887"/>
              <a:gd name="connsiteY406" fmla="*/ 1407881 h 1682495"/>
              <a:gd name="connsiteX407" fmla="*/ 6035789 w 8882887"/>
              <a:gd name="connsiteY407" fmla="*/ 1407881 h 1682495"/>
              <a:gd name="connsiteX408" fmla="*/ 6035789 w 8882887"/>
              <a:gd name="connsiteY408" fmla="*/ 1439262 h 1682495"/>
              <a:gd name="connsiteX409" fmla="*/ 6039131 w 8882887"/>
              <a:gd name="connsiteY409" fmla="*/ 1441007 h 1682495"/>
              <a:gd name="connsiteX410" fmla="*/ 6062537 w 8882887"/>
              <a:gd name="connsiteY410" fmla="*/ 1453211 h 1682495"/>
              <a:gd name="connsiteX411" fmla="*/ 6062537 w 8882887"/>
              <a:gd name="connsiteY411" fmla="*/ 1498541 h 1682495"/>
              <a:gd name="connsiteX412" fmla="*/ 6064627 w 8882887"/>
              <a:gd name="connsiteY412" fmla="*/ 1499414 h 1682495"/>
              <a:gd name="connsiteX413" fmla="*/ 6079255 w 8882887"/>
              <a:gd name="connsiteY413" fmla="*/ 1505516 h 1682495"/>
              <a:gd name="connsiteX414" fmla="*/ 6079255 w 8882887"/>
              <a:gd name="connsiteY414" fmla="*/ 1503773 h 1682495"/>
              <a:gd name="connsiteX415" fmla="*/ 6079255 w 8882887"/>
              <a:gd name="connsiteY415" fmla="*/ 1491567 h 1682495"/>
              <a:gd name="connsiteX416" fmla="*/ 6080927 w 8882887"/>
              <a:gd name="connsiteY416" fmla="*/ 1491567 h 1682495"/>
              <a:gd name="connsiteX417" fmla="*/ 6092629 w 8882887"/>
              <a:gd name="connsiteY417" fmla="*/ 1491567 h 1682495"/>
              <a:gd name="connsiteX418" fmla="*/ 6092629 w 8882887"/>
              <a:gd name="connsiteY418" fmla="*/ 1490259 h 1682495"/>
              <a:gd name="connsiteX419" fmla="*/ 6092629 w 8882887"/>
              <a:gd name="connsiteY419" fmla="*/ 1481106 h 1682495"/>
              <a:gd name="connsiteX420" fmla="*/ 6090957 w 8882887"/>
              <a:gd name="connsiteY420" fmla="*/ 1481106 h 1682495"/>
              <a:gd name="connsiteX421" fmla="*/ 6079255 w 8882887"/>
              <a:gd name="connsiteY421" fmla="*/ 1481106 h 1682495"/>
              <a:gd name="connsiteX422" fmla="*/ 6079255 w 8882887"/>
              <a:gd name="connsiteY422" fmla="*/ 1479363 h 1682495"/>
              <a:gd name="connsiteX423" fmla="*/ 6079255 w 8882887"/>
              <a:gd name="connsiteY423" fmla="*/ 1467159 h 1682495"/>
              <a:gd name="connsiteX424" fmla="*/ 6080927 w 8882887"/>
              <a:gd name="connsiteY424" fmla="*/ 1467159 h 1682495"/>
              <a:gd name="connsiteX425" fmla="*/ 6092629 w 8882887"/>
              <a:gd name="connsiteY425" fmla="*/ 1467159 h 1682495"/>
              <a:gd name="connsiteX426" fmla="*/ 6092629 w 8882887"/>
              <a:gd name="connsiteY426" fmla="*/ 1465415 h 1682495"/>
              <a:gd name="connsiteX427" fmla="*/ 6092629 w 8882887"/>
              <a:gd name="connsiteY427" fmla="*/ 1453211 h 1682495"/>
              <a:gd name="connsiteX428" fmla="*/ 6090957 w 8882887"/>
              <a:gd name="connsiteY428" fmla="*/ 1453211 h 1682495"/>
              <a:gd name="connsiteX429" fmla="*/ 6079255 w 8882887"/>
              <a:gd name="connsiteY429" fmla="*/ 1453211 h 1682495"/>
              <a:gd name="connsiteX430" fmla="*/ 6079255 w 8882887"/>
              <a:gd name="connsiteY430" fmla="*/ 1451468 h 1682495"/>
              <a:gd name="connsiteX431" fmla="*/ 6079255 w 8882887"/>
              <a:gd name="connsiteY431" fmla="*/ 1439262 h 1682495"/>
              <a:gd name="connsiteX432" fmla="*/ 6080927 w 8882887"/>
              <a:gd name="connsiteY432" fmla="*/ 1439262 h 1682495"/>
              <a:gd name="connsiteX433" fmla="*/ 6092629 w 8882887"/>
              <a:gd name="connsiteY433" fmla="*/ 1439262 h 1682495"/>
              <a:gd name="connsiteX434" fmla="*/ 6092629 w 8882887"/>
              <a:gd name="connsiteY434" fmla="*/ 1437956 h 1682495"/>
              <a:gd name="connsiteX435" fmla="*/ 6092629 w 8882887"/>
              <a:gd name="connsiteY435" fmla="*/ 1428803 h 1682495"/>
              <a:gd name="connsiteX436" fmla="*/ 6090957 w 8882887"/>
              <a:gd name="connsiteY436" fmla="*/ 1428803 h 1682495"/>
              <a:gd name="connsiteX437" fmla="*/ 6079255 w 8882887"/>
              <a:gd name="connsiteY437" fmla="*/ 1428803 h 1682495"/>
              <a:gd name="connsiteX438" fmla="*/ 6079255 w 8882887"/>
              <a:gd name="connsiteY438" fmla="*/ 1427058 h 1682495"/>
              <a:gd name="connsiteX439" fmla="*/ 6079255 w 8882887"/>
              <a:gd name="connsiteY439" fmla="*/ 1414854 h 1682495"/>
              <a:gd name="connsiteX440" fmla="*/ 6080927 w 8882887"/>
              <a:gd name="connsiteY440" fmla="*/ 1414854 h 1682495"/>
              <a:gd name="connsiteX441" fmla="*/ 6092629 w 8882887"/>
              <a:gd name="connsiteY441" fmla="*/ 1414854 h 1682495"/>
              <a:gd name="connsiteX442" fmla="*/ 6092629 w 8882887"/>
              <a:gd name="connsiteY442" fmla="*/ 1413111 h 1682495"/>
              <a:gd name="connsiteX443" fmla="*/ 6092629 w 8882887"/>
              <a:gd name="connsiteY443" fmla="*/ 1400906 h 1682495"/>
              <a:gd name="connsiteX444" fmla="*/ 6090957 w 8882887"/>
              <a:gd name="connsiteY444" fmla="*/ 1400906 h 1682495"/>
              <a:gd name="connsiteX445" fmla="*/ 6079255 w 8882887"/>
              <a:gd name="connsiteY445" fmla="*/ 1400906 h 1682495"/>
              <a:gd name="connsiteX446" fmla="*/ 6079255 w 8882887"/>
              <a:gd name="connsiteY446" fmla="*/ 1399599 h 1682495"/>
              <a:gd name="connsiteX447" fmla="*/ 6079255 w 8882887"/>
              <a:gd name="connsiteY447" fmla="*/ 1390445 h 1682495"/>
              <a:gd name="connsiteX448" fmla="*/ 6080927 w 8882887"/>
              <a:gd name="connsiteY448" fmla="*/ 1390445 h 1682495"/>
              <a:gd name="connsiteX449" fmla="*/ 6092629 w 8882887"/>
              <a:gd name="connsiteY449" fmla="*/ 1390445 h 1682495"/>
              <a:gd name="connsiteX450" fmla="*/ 6092629 w 8882887"/>
              <a:gd name="connsiteY450" fmla="*/ 1388702 h 1682495"/>
              <a:gd name="connsiteX451" fmla="*/ 6092629 w 8882887"/>
              <a:gd name="connsiteY451" fmla="*/ 1376498 h 1682495"/>
              <a:gd name="connsiteX452" fmla="*/ 6090957 w 8882887"/>
              <a:gd name="connsiteY452" fmla="*/ 1376498 h 1682495"/>
              <a:gd name="connsiteX453" fmla="*/ 6079255 w 8882887"/>
              <a:gd name="connsiteY453" fmla="*/ 1376498 h 1682495"/>
              <a:gd name="connsiteX454" fmla="*/ 6079255 w 8882887"/>
              <a:gd name="connsiteY454" fmla="*/ 1374755 h 1682495"/>
              <a:gd name="connsiteX455" fmla="*/ 6079255 w 8882887"/>
              <a:gd name="connsiteY455" fmla="*/ 1362549 h 1682495"/>
              <a:gd name="connsiteX456" fmla="*/ 6080927 w 8882887"/>
              <a:gd name="connsiteY456" fmla="*/ 1362549 h 1682495"/>
              <a:gd name="connsiteX457" fmla="*/ 6092629 w 8882887"/>
              <a:gd name="connsiteY457" fmla="*/ 1362549 h 1682495"/>
              <a:gd name="connsiteX458" fmla="*/ 6092629 w 8882887"/>
              <a:gd name="connsiteY458" fmla="*/ 1360806 h 1682495"/>
              <a:gd name="connsiteX459" fmla="*/ 6092629 w 8882887"/>
              <a:gd name="connsiteY459" fmla="*/ 1348602 h 1682495"/>
              <a:gd name="connsiteX460" fmla="*/ 6090957 w 8882887"/>
              <a:gd name="connsiteY460" fmla="*/ 1348602 h 1682495"/>
              <a:gd name="connsiteX461" fmla="*/ 6079255 w 8882887"/>
              <a:gd name="connsiteY461" fmla="*/ 1348602 h 1682495"/>
              <a:gd name="connsiteX462" fmla="*/ 6079255 w 8882887"/>
              <a:gd name="connsiteY462" fmla="*/ 1347294 h 1682495"/>
              <a:gd name="connsiteX463" fmla="*/ 6079255 w 8882887"/>
              <a:gd name="connsiteY463" fmla="*/ 1338141 h 1682495"/>
              <a:gd name="connsiteX464" fmla="*/ 6080927 w 8882887"/>
              <a:gd name="connsiteY464" fmla="*/ 1338141 h 1682495"/>
              <a:gd name="connsiteX465" fmla="*/ 6092629 w 8882887"/>
              <a:gd name="connsiteY465" fmla="*/ 1338141 h 1682495"/>
              <a:gd name="connsiteX466" fmla="*/ 6092629 w 8882887"/>
              <a:gd name="connsiteY466" fmla="*/ 1336397 h 1682495"/>
              <a:gd name="connsiteX467" fmla="*/ 6092629 w 8882887"/>
              <a:gd name="connsiteY467" fmla="*/ 1324193 h 1682495"/>
              <a:gd name="connsiteX468" fmla="*/ 6090957 w 8882887"/>
              <a:gd name="connsiteY468" fmla="*/ 1324193 h 1682495"/>
              <a:gd name="connsiteX469" fmla="*/ 6079255 w 8882887"/>
              <a:gd name="connsiteY469" fmla="*/ 1324193 h 1682495"/>
              <a:gd name="connsiteX470" fmla="*/ 6079255 w 8882887"/>
              <a:gd name="connsiteY470" fmla="*/ 1322450 h 1682495"/>
              <a:gd name="connsiteX471" fmla="*/ 6079255 w 8882887"/>
              <a:gd name="connsiteY471" fmla="*/ 1310244 h 1682495"/>
              <a:gd name="connsiteX472" fmla="*/ 6080927 w 8882887"/>
              <a:gd name="connsiteY472" fmla="*/ 1310244 h 1682495"/>
              <a:gd name="connsiteX473" fmla="*/ 6092629 w 8882887"/>
              <a:gd name="connsiteY473" fmla="*/ 1310244 h 1682495"/>
              <a:gd name="connsiteX474" fmla="*/ 6092629 w 8882887"/>
              <a:gd name="connsiteY474" fmla="*/ 1308938 h 1682495"/>
              <a:gd name="connsiteX475" fmla="*/ 6092629 w 8882887"/>
              <a:gd name="connsiteY475" fmla="*/ 1299785 h 1682495"/>
              <a:gd name="connsiteX476" fmla="*/ 6090957 w 8882887"/>
              <a:gd name="connsiteY476" fmla="*/ 1299785 h 1682495"/>
              <a:gd name="connsiteX477" fmla="*/ 6079255 w 8882887"/>
              <a:gd name="connsiteY477" fmla="*/ 1299785 h 1682495"/>
              <a:gd name="connsiteX478" fmla="*/ 6079255 w 8882887"/>
              <a:gd name="connsiteY478" fmla="*/ 1298040 h 1682495"/>
              <a:gd name="connsiteX479" fmla="*/ 6079255 w 8882887"/>
              <a:gd name="connsiteY479" fmla="*/ 1285836 h 1682495"/>
              <a:gd name="connsiteX480" fmla="*/ 6080927 w 8882887"/>
              <a:gd name="connsiteY480" fmla="*/ 1285836 h 1682495"/>
              <a:gd name="connsiteX481" fmla="*/ 6092629 w 8882887"/>
              <a:gd name="connsiteY481" fmla="*/ 1285836 h 1682495"/>
              <a:gd name="connsiteX482" fmla="*/ 6092629 w 8882887"/>
              <a:gd name="connsiteY482" fmla="*/ 1284093 h 1682495"/>
              <a:gd name="connsiteX483" fmla="*/ 6092629 w 8882887"/>
              <a:gd name="connsiteY483" fmla="*/ 1271888 h 1682495"/>
              <a:gd name="connsiteX484" fmla="*/ 6090957 w 8882887"/>
              <a:gd name="connsiteY484" fmla="*/ 1271888 h 1682495"/>
              <a:gd name="connsiteX485" fmla="*/ 6079255 w 8882887"/>
              <a:gd name="connsiteY485" fmla="*/ 1271888 h 1682495"/>
              <a:gd name="connsiteX486" fmla="*/ 6079255 w 8882887"/>
              <a:gd name="connsiteY486" fmla="*/ 1270145 h 1682495"/>
              <a:gd name="connsiteX487" fmla="*/ 6079255 w 8882887"/>
              <a:gd name="connsiteY487" fmla="*/ 1257941 h 1682495"/>
              <a:gd name="connsiteX488" fmla="*/ 6080927 w 8882887"/>
              <a:gd name="connsiteY488" fmla="*/ 1257941 h 1682495"/>
              <a:gd name="connsiteX489" fmla="*/ 6092629 w 8882887"/>
              <a:gd name="connsiteY489" fmla="*/ 1257941 h 1682495"/>
              <a:gd name="connsiteX490" fmla="*/ 6092629 w 8882887"/>
              <a:gd name="connsiteY490" fmla="*/ 1256633 h 1682495"/>
              <a:gd name="connsiteX491" fmla="*/ 6092629 w 8882887"/>
              <a:gd name="connsiteY491" fmla="*/ 1247480 h 1682495"/>
              <a:gd name="connsiteX492" fmla="*/ 6090957 w 8882887"/>
              <a:gd name="connsiteY492" fmla="*/ 1247480 h 1682495"/>
              <a:gd name="connsiteX493" fmla="*/ 6079255 w 8882887"/>
              <a:gd name="connsiteY493" fmla="*/ 1247480 h 1682495"/>
              <a:gd name="connsiteX494" fmla="*/ 6079255 w 8882887"/>
              <a:gd name="connsiteY494" fmla="*/ 1245737 h 1682495"/>
              <a:gd name="connsiteX495" fmla="*/ 6079255 w 8882887"/>
              <a:gd name="connsiteY495" fmla="*/ 1233531 h 1682495"/>
              <a:gd name="connsiteX496" fmla="*/ 6080927 w 8882887"/>
              <a:gd name="connsiteY496" fmla="*/ 1233531 h 1682495"/>
              <a:gd name="connsiteX497" fmla="*/ 6092629 w 8882887"/>
              <a:gd name="connsiteY497" fmla="*/ 1233531 h 1682495"/>
              <a:gd name="connsiteX498" fmla="*/ 6092629 w 8882887"/>
              <a:gd name="connsiteY498" fmla="*/ 1231788 h 1682495"/>
              <a:gd name="connsiteX499" fmla="*/ 6092629 w 8882887"/>
              <a:gd name="connsiteY499" fmla="*/ 1219584 h 1682495"/>
              <a:gd name="connsiteX500" fmla="*/ 6090957 w 8882887"/>
              <a:gd name="connsiteY500" fmla="*/ 1219584 h 1682495"/>
              <a:gd name="connsiteX501" fmla="*/ 6079255 w 8882887"/>
              <a:gd name="connsiteY501" fmla="*/ 1219584 h 1682495"/>
              <a:gd name="connsiteX502" fmla="*/ 6079255 w 8882887"/>
              <a:gd name="connsiteY502" fmla="*/ 1217840 h 1682495"/>
              <a:gd name="connsiteX503" fmla="*/ 6079255 w 8882887"/>
              <a:gd name="connsiteY503" fmla="*/ 1205636 h 1682495"/>
              <a:gd name="connsiteX504" fmla="*/ 6080927 w 8882887"/>
              <a:gd name="connsiteY504" fmla="*/ 1205636 h 1682495"/>
              <a:gd name="connsiteX505" fmla="*/ 6092629 w 8882887"/>
              <a:gd name="connsiteY505" fmla="*/ 1205636 h 1682495"/>
              <a:gd name="connsiteX506" fmla="*/ 6092629 w 8882887"/>
              <a:gd name="connsiteY506" fmla="*/ 1204328 h 1682495"/>
              <a:gd name="connsiteX507" fmla="*/ 6092629 w 8882887"/>
              <a:gd name="connsiteY507" fmla="*/ 1195175 h 1682495"/>
              <a:gd name="connsiteX508" fmla="*/ 6090957 w 8882887"/>
              <a:gd name="connsiteY508" fmla="*/ 1195175 h 1682495"/>
              <a:gd name="connsiteX509" fmla="*/ 6079255 w 8882887"/>
              <a:gd name="connsiteY509" fmla="*/ 1195175 h 1682495"/>
              <a:gd name="connsiteX510" fmla="*/ 6079255 w 8882887"/>
              <a:gd name="connsiteY510" fmla="*/ 1193432 h 1682495"/>
              <a:gd name="connsiteX511" fmla="*/ 6079255 w 8882887"/>
              <a:gd name="connsiteY511" fmla="*/ 1181226 h 1682495"/>
              <a:gd name="connsiteX512" fmla="*/ 6080927 w 8882887"/>
              <a:gd name="connsiteY512" fmla="*/ 1181226 h 1682495"/>
              <a:gd name="connsiteX513" fmla="*/ 6092629 w 8882887"/>
              <a:gd name="connsiteY513" fmla="*/ 1181226 h 1682495"/>
              <a:gd name="connsiteX514" fmla="*/ 6090957 w 8882887"/>
              <a:gd name="connsiteY514" fmla="*/ 1178612 h 1682495"/>
              <a:gd name="connsiteX515" fmla="*/ 6079255 w 8882887"/>
              <a:gd name="connsiteY515" fmla="*/ 1160306 h 1682495"/>
              <a:gd name="connsiteX516" fmla="*/ 6079255 w 8882887"/>
              <a:gd name="connsiteY516" fmla="*/ 1104513 h 1682495"/>
              <a:gd name="connsiteX517" fmla="*/ 6303271 w 8882887"/>
              <a:gd name="connsiteY517" fmla="*/ 1104513 h 1682495"/>
              <a:gd name="connsiteX518" fmla="*/ 6323331 w 8882887"/>
              <a:gd name="connsiteY518" fmla="*/ 1135896 h 1682495"/>
              <a:gd name="connsiteX519" fmla="*/ 6323331 w 8882887"/>
              <a:gd name="connsiteY519" fmla="*/ 1205636 h 1682495"/>
              <a:gd name="connsiteX520" fmla="*/ 6321659 w 8882887"/>
              <a:gd name="connsiteY520" fmla="*/ 1205636 h 1682495"/>
              <a:gd name="connsiteX521" fmla="*/ 6309957 w 8882887"/>
              <a:gd name="connsiteY521" fmla="*/ 1205636 h 1682495"/>
              <a:gd name="connsiteX522" fmla="*/ 6309957 w 8882887"/>
              <a:gd name="connsiteY522" fmla="*/ 1207379 h 1682495"/>
              <a:gd name="connsiteX523" fmla="*/ 6309957 w 8882887"/>
              <a:gd name="connsiteY523" fmla="*/ 1219584 h 1682495"/>
              <a:gd name="connsiteX524" fmla="*/ 6311629 w 8882887"/>
              <a:gd name="connsiteY524" fmla="*/ 1219584 h 1682495"/>
              <a:gd name="connsiteX525" fmla="*/ 6323331 w 8882887"/>
              <a:gd name="connsiteY525" fmla="*/ 1219584 h 1682495"/>
              <a:gd name="connsiteX526" fmla="*/ 6323331 w 8882887"/>
              <a:gd name="connsiteY526" fmla="*/ 1221327 h 1682495"/>
              <a:gd name="connsiteX527" fmla="*/ 6323331 w 8882887"/>
              <a:gd name="connsiteY527" fmla="*/ 1233531 h 1682495"/>
              <a:gd name="connsiteX528" fmla="*/ 6321659 w 8882887"/>
              <a:gd name="connsiteY528" fmla="*/ 1233531 h 1682495"/>
              <a:gd name="connsiteX529" fmla="*/ 6309957 w 8882887"/>
              <a:gd name="connsiteY529" fmla="*/ 1233531 h 1682495"/>
              <a:gd name="connsiteX530" fmla="*/ 6309957 w 8882887"/>
              <a:gd name="connsiteY530" fmla="*/ 1235274 h 1682495"/>
              <a:gd name="connsiteX531" fmla="*/ 6309957 w 8882887"/>
              <a:gd name="connsiteY531" fmla="*/ 1247480 h 1682495"/>
              <a:gd name="connsiteX532" fmla="*/ 6311629 w 8882887"/>
              <a:gd name="connsiteY532" fmla="*/ 1247480 h 1682495"/>
              <a:gd name="connsiteX533" fmla="*/ 6323331 w 8882887"/>
              <a:gd name="connsiteY533" fmla="*/ 1247480 h 1682495"/>
              <a:gd name="connsiteX534" fmla="*/ 6323331 w 8882887"/>
              <a:gd name="connsiteY534" fmla="*/ 1248788 h 1682495"/>
              <a:gd name="connsiteX535" fmla="*/ 6323331 w 8882887"/>
              <a:gd name="connsiteY535" fmla="*/ 1257941 h 1682495"/>
              <a:gd name="connsiteX536" fmla="*/ 6321659 w 8882887"/>
              <a:gd name="connsiteY536" fmla="*/ 1257941 h 1682495"/>
              <a:gd name="connsiteX537" fmla="*/ 6309957 w 8882887"/>
              <a:gd name="connsiteY537" fmla="*/ 1257941 h 1682495"/>
              <a:gd name="connsiteX538" fmla="*/ 6309957 w 8882887"/>
              <a:gd name="connsiteY538" fmla="*/ 1259684 h 1682495"/>
              <a:gd name="connsiteX539" fmla="*/ 6309957 w 8882887"/>
              <a:gd name="connsiteY539" fmla="*/ 1271888 h 1682495"/>
              <a:gd name="connsiteX540" fmla="*/ 6311629 w 8882887"/>
              <a:gd name="connsiteY540" fmla="*/ 1271888 h 1682495"/>
              <a:gd name="connsiteX541" fmla="*/ 6323331 w 8882887"/>
              <a:gd name="connsiteY541" fmla="*/ 1271888 h 1682495"/>
              <a:gd name="connsiteX542" fmla="*/ 6323331 w 8882887"/>
              <a:gd name="connsiteY542" fmla="*/ 1273632 h 1682495"/>
              <a:gd name="connsiteX543" fmla="*/ 6323331 w 8882887"/>
              <a:gd name="connsiteY543" fmla="*/ 1285836 h 1682495"/>
              <a:gd name="connsiteX544" fmla="*/ 6321659 w 8882887"/>
              <a:gd name="connsiteY544" fmla="*/ 1285836 h 1682495"/>
              <a:gd name="connsiteX545" fmla="*/ 6309957 w 8882887"/>
              <a:gd name="connsiteY545" fmla="*/ 1285836 h 1682495"/>
              <a:gd name="connsiteX546" fmla="*/ 6309957 w 8882887"/>
              <a:gd name="connsiteY546" fmla="*/ 1287579 h 1682495"/>
              <a:gd name="connsiteX547" fmla="*/ 6309957 w 8882887"/>
              <a:gd name="connsiteY547" fmla="*/ 1299785 h 1682495"/>
              <a:gd name="connsiteX548" fmla="*/ 6311629 w 8882887"/>
              <a:gd name="connsiteY548" fmla="*/ 1299785 h 1682495"/>
              <a:gd name="connsiteX549" fmla="*/ 6323331 w 8882887"/>
              <a:gd name="connsiteY549" fmla="*/ 1299785 h 1682495"/>
              <a:gd name="connsiteX550" fmla="*/ 6323331 w 8882887"/>
              <a:gd name="connsiteY550" fmla="*/ 1301091 h 1682495"/>
              <a:gd name="connsiteX551" fmla="*/ 6323331 w 8882887"/>
              <a:gd name="connsiteY551" fmla="*/ 1310244 h 1682495"/>
              <a:gd name="connsiteX552" fmla="*/ 6321659 w 8882887"/>
              <a:gd name="connsiteY552" fmla="*/ 1310244 h 1682495"/>
              <a:gd name="connsiteX553" fmla="*/ 6309957 w 8882887"/>
              <a:gd name="connsiteY553" fmla="*/ 1310244 h 1682495"/>
              <a:gd name="connsiteX554" fmla="*/ 6309957 w 8882887"/>
              <a:gd name="connsiteY554" fmla="*/ 1311989 h 1682495"/>
              <a:gd name="connsiteX555" fmla="*/ 6309957 w 8882887"/>
              <a:gd name="connsiteY555" fmla="*/ 1324193 h 1682495"/>
              <a:gd name="connsiteX556" fmla="*/ 6311629 w 8882887"/>
              <a:gd name="connsiteY556" fmla="*/ 1324193 h 1682495"/>
              <a:gd name="connsiteX557" fmla="*/ 6323331 w 8882887"/>
              <a:gd name="connsiteY557" fmla="*/ 1324193 h 1682495"/>
              <a:gd name="connsiteX558" fmla="*/ 6323331 w 8882887"/>
              <a:gd name="connsiteY558" fmla="*/ 1325936 h 1682495"/>
              <a:gd name="connsiteX559" fmla="*/ 6323331 w 8882887"/>
              <a:gd name="connsiteY559" fmla="*/ 1338141 h 1682495"/>
              <a:gd name="connsiteX560" fmla="*/ 6321659 w 8882887"/>
              <a:gd name="connsiteY560" fmla="*/ 1338141 h 1682495"/>
              <a:gd name="connsiteX561" fmla="*/ 6309957 w 8882887"/>
              <a:gd name="connsiteY561" fmla="*/ 1338141 h 1682495"/>
              <a:gd name="connsiteX562" fmla="*/ 6309957 w 8882887"/>
              <a:gd name="connsiteY562" fmla="*/ 1339448 h 1682495"/>
              <a:gd name="connsiteX563" fmla="*/ 6309957 w 8882887"/>
              <a:gd name="connsiteY563" fmla="*/ 1348602 h 1682495"/>
              <a:gd name="connsiteX564" fmla="*/ 6311629 w 8882887"/>
              <a:gd name="connsiteY564" fmla="*/ 1348602 h 1682495"/>
              <a:gd name="connsiteX565" fmla="*/ 6323331 w 8882887"/>
              <a:gd name="connsiteY565" fmla="*/ 1348602 h 1682495"/>
              <a:gd name="connsiteX566" fmla="*/ 6323331 w 8882887"/>
              <a:gd name="connsiteY566" fmla="*/ 1350345 h 1682495"/>
              <a:gd name="connsiteX567" fmla="*/ 6323331 w 8882887"/>
              <a:gd name="connsiteY567" fmla="*/ 1362549 h 1682495"/>
              <a:gd name="connsiteX568" fmla="*/ 6321659 w 8882887"/>
              <a:gd name="connsiteY568" fmla="*/ 1362549 h 1682495"/>
              <a:gd name="connsiteX569" fmla="*/ 6309957 w 8882887"/>
              <a:gd name="connsiteY569" fmla="*/ 1362549 h 1682495"/>
              <a:gd name="connsiteX570" fmla="*/ 6309957 w 8882887"/>
              <a:gd name="connsiteY570" fmla="*/ 1364292 h 1682495"/>
              <a:gd name="connsiteX571" fmla="*/ 6309957 w 8882887"/>
              <a:gd name="connsiteY571" fmla="*/ 1376498 h 1682495"/>
              <a:gd name="connsiteX572" fmla="*/ 6311629 w 8882887"/>
              <a:gd name="connsiteY572" fmla="*/ 1376498 h 1682495"/>
              <a:gd name="connsiteX573" fmla="*/ 6323331 w 8882887"/>
              <a:gd name="connsiteY573" fmla="*/ 1376498 h 1682495"/>
              <a:gd name="connsiteX574" fmla="*/ 6323331 w 8882887"/>
              <a:gd name="connsiteY574" fmla="*/ 1378241 h 1682495"/>
              <a:gd name="connsiteX575" fmla="*/ 6323331 w 8882887"/>
              <a:gd name="connsiteY575" fmla="*/ 1390445 h 1682495"/>
              <a:gd name="connsiteX576" fmla="*/ 6321659 w 8882887"/>
              <a:gd name="connsiteY576" fmla="*/ 1390445 h 1682495"/>
              <a:gd name="connsiteX577" fmla="*/ 6309957 w 8882887"/>
              <a:gd name="connsiteY577" fmla="*/ 1390445 h 1682495"/>
              <a:gd name="connsiteX578" fmla="*/ 6309957 w 8882887"/>
              <a:gd name="connsiteY578" fmla="*/ 1391753 h 1682495"/>
              <a:gd name="connsiteX579" fmla="*/ 6309957 w 8882887"/>
              <a:gd name="connsiteY579" fmla="*/ 1400906 h 1682495"/>
              <a:gd name="connsiteX580" fmla="*/ 6311629 w 8882887"/>
              <a:gd name="connsiteY580" fmla="*/ 1400906 h 1682495"/>
              <a:gd name="connsiteX581" fmla="*/ 6323331 w 8882887"/>
              <a:gd name="connsiteY581" fmla="*/ 1400906 h 1682495"/>
              <a:gd name="connsiteX582" fmla="*/ 6323331 w 8882887"/>
              <a:gd name="connsiteY582" fmla="*/ 1402650 h 1682495"/>
              <a:gd name="connsiteX583" fmla="*/ 6323331 w 8882887"/>
              <a:gd name="connsiteY583" fmla="*/ 1414854 h 1682495"/>
              <a:gd name="connsiteX584" fmla="*/ 6321659 w 8882887"/>
              <a:gd name="connsiteY584" fmla="*/ 1414854 h 1682495"/>
              <a:gd name="connsiteX585" fmla="*/ 6309957 w 8882887"/>
              <a:gd name="connsiteY585" fmla="*/ 1414854 h 1682495"/>
              <a:gd name="connsiteX586" fmla="*/ 6309957 w 8882887"/>
              <a:gd name="connsiteY586" fmla="*/ 1416597 h 1682495"/>
              <a:gd name="connsiteX587" fmla="*/ 6309957 w 8882887"/>
              <a:gd name="connsiteY587" fmla="*/ 1428803 h 1682495"/>
              <a:gd name="connsiteX588" fmla="*/ 6311629 w 8882887"/>
              <a:gd name="connsiteY588" fmla="*/ 1428803 h 1682495"/>
              <a:gd name="connsiteX589" fmla="*/ 6323331 w 8882887"/>
              <a:gd name="connsiteY589" fmla="*/ 1428803 h 1682495"/>
              <a:gd name="connsiteX590" fmla="*/ 6323331 w 8882887"/>
              <a:gd name="connsiteY590" fmla="*/ 1430109 h 1682495"/>
              <a:gd name="connsiteX591" fmla="*/ 6323331 w 8882887"/>
              <a:gd name="connsiteY591" fmla="*/ 1439262 h 1682495"/>
              <a:gd name="connsiteX592" fmla="*/ 6321659 w 8882887"/>
              <a:gd name="connsiteY592" fmla="*/ 1439262 h 1682495"/>
              <a:gd name="connsiteX593" fmla="*/ 6309957 w 8882887"/>
              <a:gd name="connsiteY593" fmla="*/ 1439262 h 1682495"/>
              <a:gd name="connsiteX594" fmla="*/ 6309957 w 8882887"/>
              <a:gd name="connsiteY594" fmla="*/ 1441007 h 1682495"/>
              <a:gd name="connsiteX595" fmla="*/ 6309957 w 8882887"/>
              <a:gd name="connsiteY595" fmla="*/ 1453211 h 1682495"/>
              <a:gd name="connsiteX596" fmla="*/ 6311629 w 8882887"/>
              <a:gd name="connsiteY596" fmla="*/ 1453211 h 1682495"/>
              <a:gd name="connsiteX597" fmla="*/ 6323331 w 8882887"/>
              <a:gd name="connsiteY597" fmla="*/ 1453211 h 1682495"/>
              <a:gd name="connsiteX598" fmla="*/ 6323331 w 8882887"/>
              <a:gd name="connsiteY598" fmla="*/ 1454954 h 1682495"/>
              <a:gd name="connsiteX599" fmla="*/ 6323331 w 8882887"/>
              <a:gd name="connsiteY599" fmla="*/ 1467159 h 1682495"/>
              <a:gd name="connsiteX600" fmla="*/ 6321659 w 8882887"/>
              <a:gd name="connsiteY600" fmla="*/ 1467159 h 1682495"/>
              <a:gd name="connsiteX601" fmla="*/ 6309957 w 8882887"/>
              <a:gd name="connsiteY601" fmla="*/ 1467159 h 1682495"/>
              <a:gd name="connsiteX602" fmla="*/ 6309957 w 8882887"/>
              <a:gd name="connsiteY602" fmla="*/ 1468902 h 1682495"/>
              <a:gd name="connsiteX603" fmla="*/ 6309957 w 8882887"/>
              <a:gd name="connsiteY603" fmla="*/ 1481106 h 1682495"/>
              <a:gd name="connsiteX604" fmla="*/ 6311629 w 8882887"/>
              <a:gd name="connsiteY604" fmla="*/ 1481106 h 1682495"/>
              <a:gd name="connsiteX605" fmla="*/ 6323331 w 8882887"/>
              <a:gd name="connsiteY605" fmla="*/ 1481106 h 1682495"/>
              <a:gd name="connsiteX606" fmla="*/ 6323331 w 8882887"/>
              <a:gd name="connsiteY606" fmla="*/ 1482414 h 1682495"/>
              <a:gd name="connsiteX607" fmla="*/ 6323331 w 8882887"/>
              <a:gd name="connsiteY607" fmla="*/ 1491567 h 1682495"/>
              <a:gd name="connsiteX608" fmla="*/ 6321659 w 8882887"/>
              <a:gd name="connsiteY608" fmla="*/ 1491567 h 1682495"/>
              <a:gd name="connsiteX609" fmla="*/ 6309957 w 8882887"/>
              <a:gd name="connsiteY609" fmla="*/ 1491567 h 1682495"/>
              <a:gd name="connsiteX610" fmla="*/ 6309957 w 8882887"/>
              <a:gd name="connsiteY610" fmla="*/ 1493310 h 1682495"/>
              <a:gd name="connsiteX611" fmla="*/ 6309957 w 8882887"/>
              <a:gd name="connsiteY611" fmla="*/ 1505516 h 1682495"/>
              <a:gd name="connsiteX612" fmla="*/ 6346735 w 8882887"/>
              <a:gd name="connsiteY612" fmla="*/ 1536899 h 1682495"/>
              <a:gd name="connsiteX613" fmla="*/ 6345065 w 8882887"/>
              <a:gd name="connsiteY613" fmla="*/ 1543872 h 1682495"/>
              <a:gd name="connsiteX614" fmla="*/ 6333361 w 8882887"/>
              <a:gd name="connsiteY614" fmla="*/ 1543872 h 1682495"/>
              <a:gd name="connsiteX615" fmla="*/ 6333361 w 8882887"/>
              <a:gd name="connsiteY615" fmla="*/ 1582229 h 1682495"/>
              <a:gd name="connsiteX616" fmla="*/ 6335035 w 8882887"/>
              <a:gd name="connsiteY616" fmla="*/ 1582229 h 1682495"/>
              <a:gd name="connsiteX617" fmla="*/ 6346735 w 8882887"/>
              <a:gd name="connsiteY617" fmla="*/ 1582229 h 1682495"/>
              <a:gd name="connsiteX618" fmla="*/ 6346735 w 8882887"/>
              <a:gd name="connsiteY618" fmla="*/ 1580049 h 1682495"/>
              <a:gd name="connsiteX619" fmla="*/ 6346735 w 8882887"/>
              <a:gd name="connsiteY619" fmla="*/ 1564794 h 1682495"/>
              <a:gd name="connsiteX620" fmla="*/ 6348407 w 8882887"/>
              <a:gd name="connsiteY620" fmla="*/ 1563923 h 1682495"/>
              <a:gd name="connsiteX621" fmla="*/ 6360109 w 8882887"/>
              <a:gd name="connsiteY621" fmla="*/ 1557821 h 1682495"/>
              <a:gd name="connsiteX622" fmla="*/ 6363035 w 8882887"/>
              <a:gd name="connsiteY622" fmla="*/ 1557821 h 1682495"/>
              <a:gd name="connsiteX623" fmla="*/ 6383515 w 8882887"/>
              <a:gd name="connsiteY623" fmla="*/ 1557821 h 1682495"/>
              <a:gd name="connsiteX624" fmla="*/ 6383515 w 8882887"/>
              <a:gd name="connsiteY624" fmla="*/ 1559564 h 1682495"/>
              <a:gd name="connsiteX625" fmla="*/ 6383515 w 8882887"/>
              <a:gd name="connsiteY625" fmla="*/ 1571768 h 1682495"/>
              <a:gd name="connsiteX626" fmla="*/ 6386023 w 8882887"/>
              <a:gd name="connsiteY626" fmla="*/ 1571768 h 1682495"/>
              <a:gd name="connsiteX627" fmla="*/ 6403577 w 8882887"/>
              <a:gd name="connsiteY627" fmla="*/ 1571768 h 1682495"/>
              <a:gd name="connsiteX628" fmla="*/ 6405247 w 8882887"/>
              <a:gd name="connsiteY628" fmla="*/ 1578741 h 1682495"/>
              <a:gd name="connsiteX629" fmla="*/ 6416951 w 8882887"/>
              <a:gd name="connsiteY629" fmla="*/ 1578741 h 1682495"/>
              <a:gd name="connsiteX630" fmla="*/ 6453729 w 8882887"/>
              <a:gd name="connsiteY630" fmla="*/ 1627559 h 1682495"/>
              <a:gd name="connsiteX631" fmla="*/ 6453729 w 8882887"/>
              <a:gd name="connsiteY631" fmla="*/ 1679864 h 1682495"/>
              <a:gd name="connsiteX632" fmla="*/ 6455399 w 8882887"/>
              <a:gd name="connsiteY632" fmla="*/ 1679864 h 1682495"/>
              <a:gd name="connsiteX633" fmla="*/ 6467103 w 8882887"/>
              <a:gd name="connsiteY633" fmla="*/ 1679864 h 1682495"/>
              <a:gd name="connsiteX634" fmla="*/ 6467103 w 8882887"/>
              <a:gd name="connsiteY634" fmla="*/ 1676813 h 1682495"/>
              <a:gd name="connsiteX635" fmla="*/ 6467103 w 8882887"/>
              <a:gd name="connsiteY635" fmla="*/ 1655456 h 1682495"/>
              <a:gd name="connsiteX636" fmla="*/ 6468357 w 8882887"/>
              <a:gd name="connsiteY636" fmla="*/ 1655456 h 1682495"/>
              <a:gd name="connsiteX637" fmla="*/ 6477133 w 8882887"/>
              <a:gd name="connsiteY637" fmla="*/ 1655456 h 1682495"/>
              <a:gd name="connsiteX638" fmla="*/ 6477133 w 8882887"/>
              <a:gd name="connsiteY638" fmla="*/ 1657199 h 1682495"/>
              <a:gd name="connsiteX639" fmla="*/ 6477133 w 8882887"/>
              <a:gd name="connsiteY639" fmla="*/ 1669403 h 1682495"/>
              <a:gd name="connsiteX640" fmla="*/ 6490507 w 8882887"/>
              <a:gd name="connsiteY640" fmla="*/ 1596177 h 1682495"/>
              <a:gd name="connsiteX641" fmla="*/ 6547347 w 8882887"/>
              <a:gd name="connsiteY641" fmla="*/ 1596177 h 1682495"/>
              <a:gd name="connsiteX642" fmla="*/ 6547347 w 8882887"/>
              <a:gd name="connsiteY642" fmla="*/ 1484594 h 1682495"/>
              <a:gd name="connsiteX643" fmla="*/ 6600843 w 8882887"/>
              <a:gd name="connsiteY643" fmla="*/ 1484594 h 1682495"/>
              <a:gd name="connsiteX644" fmla="*/ 6600843 w 8882887"/>
              <a:gd name="connsiteY644" fmla="*/ 1483286 h 1682495"/>
              <a:gd name="connsiteX645" fmla="*/ 6600843 w 8882887"/>
              <a:gd name="connsiteY645" fmla="*/ 1474133 h 1682495"/>
              <a:gd name="connsiteX646" fmla="*/ 6634279 w 8882887"/>
              <a:gd name="connsiteY646" fmla="*/ 1474133 h 1682495"/>
              <a:gd name="connsiteX647" fmla="*/ 6634279 w 8882887"/>
              <a:gd name="connsiteY647" fmla="*/ 1414854 h 1682495"/>
              <a:gd name="connsiteX648" fmla="*/ 6627591 w 8882887"/>
              <a:gd name="connsiteY648" fmla="*/ 1412238 h 1682495"/>
              <a:gd name="connsiteX649" fmla="*/ 6627591 w 8882887"/>
              <a:gd name="connsiteY649" fmla="*/ 1393932 h 1682495"/>
              <a:gd name="connsiteX650" fmla="*/ 6634279 w 8882887"/>
              <a:gd name="connsiteY650" fmla="*/ 1397420 h 1682495"/>
              <a:gd name="connsiteX651" fmla="*/ 6640967 w 8882887"/>
              <a:gd name="connsiteY651" fmla="*/ 1362549 h 1682495"/>
              <a:gd name="connsiteX652" fmla="*/ 6647653 w 8882887"/>
              <a:gd name="connsiteY652" fmla="*/ 1397420 h 1682495"/>
              <a:gd name="connsiteX653" fmla="*/ 6651415 w 8882887"/>
              <a:gd name="connsiteY653" fmla="*/ 1392624 h 1682495"/>
              <a:gd name="connsiteX654" fmla="*/ 6654341 w 8882887"/>
              <a:gd name="connsiteY654" fmla="*/ 1383471 h 1682495"/>
              <a:gd name="connsiteX655" fmla="*/ 6655175 w 8882887"/>
              <a:gd name="connsiteY655" fmla="*/ 1381728 h 1682495"/>
              <a:gd name="connsiteX656" fmla="*/ 6661027 w 8882887"/>
              <a:gd name="connsiteY656" fmla="*/ 1369523 h 1682495"/>
              <a:gd name="connsiteX657" fmla="*/ 6661863 w 8882887"/>
              <a:gd name="connsiteY657" fmla="*/ 1367780 h 1682495"/>
              <a:gd name="connsiteX658" fmla="*/ 6667715 w 8882887"/>
              <a:gd name="connsiteY658" fmla="*/ 1355576 h 1682495"/>
              <a:gd name="connsiteX659" fmla="*/ 6669803 w 8882887"/>
              <a:gd name="connsiteY659" fmla="*/ 1354268 h 1682495"/>
              <a:gd name="connsiteX660" fmla="*/ 6684431 w 8882887"/>
              <a:gd name="connsiteY660" fmla="*/ 1345115 h 1682495"/>
              <a:gd name="connsiteX661" fmla="*/ 6686939 w 8882887"/>
              <a:gd name="connsiteY661" fmla="*/ 1343372 h 1682495"/>
              <a:gd name="connsiteX662" fmla="*/ 6704493 w 8882887"/>
              <a:gd name="connsiteY662" fmla="*/ 1331166 h 1682495"/>
              <a:gd name="connsiteX663" fmla="*/ 6705747 w 8882887"/>
              <a:gd name="connsiteY663" fmla="*/ 1329423 h 1682495"/>
              <a:gd name="connsiteX664" fmla="*/ 6714523 w 8882887"/>
              <a:gd name="connsiteY664" fmla="*/ 1317219 h 1682495"/>
              <a:gd name="connsiteX665" fmla="*/ 6715359 w 8882887"/>
              <a:gd name="connsiteY665" fmla="*/ 1314168 h 1682495"/>
              <a:gd name="connsiteX666" fmla="*/ 6721211 w 8882887"/>
              <a:gd name="connsiteY666" fmla="*/ 1292810 h 1682495"/>
              <a:gd name="connsiteX667" fmla="*/ 6722047 w 8882887"/>
              <a:gd name="connsiteY667" fmla="*/ 1295861 h 1682495"/>
              <a:gd name="connsiteX668" fmla="*/ 6727897 w 8882887"/>
              <a:gd name="connsiteY668" fmla="*/ 1317219 h 1682495"/>
              <a:gd name="connsiteX669" fmla="*/ 6728733 w 8882887"/>
              <a:gd name="connsiteY669" fmla="*/ 1318526 h 1682495"/>
              <a:gd name="connsiteX670" fmla="*/ 6734585 w 8882887"/>
              <a:gd name="connsiteY670" fmla="*/ 1327680 h 1682495"/>
              <a:gd name="connsiteX671" fmla="*/ 6736675 w 8882887"/>
              <a:gd name="connsiteY671" fmla="*/ 1329423 h 1682495"/>
              <a:gd name="connsiteX672" fmla="*/ 6751303 w 8882887"/>
              <a:gd name="connsiteY672" fmla="*/ 1341627 h 1682495"/>
              <a:gd name="connsiteX673" fmla="*/ 6752975 w 8882887"/>
              <a:gd name="connsiteY673" fmla="*/ 1343372 h 1682495"/>
              <a:gd name="connsiteX674" fmla="*/ 6764675 w 8882887"/>
              <a:gd name="connsiteY674" fmla="*/ 1355576 h 1682495"/>
              <a:gd name="connsiteX675" fmla="*/ 6766349 w 8882887"/>
              <a:gd name="connsiteY675" fmla="*/ 1357319 h 1682495"/>
              <a:gd name="connsiteX676" fmla="*/ 6778051 w 8882887"/>
              <a:gd name="connsiteY676" fmla="*/ 1369523 h 1682495"/>
              <a:gd name="connsiteX677" fmla="*/ 6778469 w 8882887"/>
              <a:gd name="connsiteY677" fmla="*/ 1371267 h 1682495"/>
              <a:gd name="connsiteX678" fmla="*/ 6781393 w 8882887"/>
              <a:gd name="connsiteY678" fmla="*/ 1383471 h 1682495"/>
              <a:gd name="connsiteX679" fmla="*/ 6781811 w 8882887"/>
              <a:gd name="connsiteY679" fmla="*/ 1385214 h 1682495"/>
              <a:gd name="connsiteX680" fmla="*/ 6784737 w 8882887"/>
              <a:gd name="connsiteY680" fmla="*/ 1397420 h 1682495"/>
              <a:gd name="connsiteX681" fmla="*/ 6794767 w 8882887"/>
              <a:gd name="connsiteY681" fmla="*/ 1362549 h 1682495"/>
              <a:gd name="connsiteX682" fmla="*/ 6801455 w 8882887"/>
              <a:gd name="connsiteY682" fmla="*/ 1397420 h 1682495"/>
              <a:gd name="connsiteX683" fmla="*/ 6808141 w 8882887"/>
              <a:gd name="connsiteY683" fmla="*/ 1400034 h 1682495"/>
              <a:gd name="connsiteX684" fmla="*/ 6808141 w 8882887"/>
              <a:gd name="connsiteY684" fmla="*/ 1418342 h 1682495"/>
              <a:gd name="connsiteX685" fmla="*/ 6801455 w 8882887"/>
              <a:gd name="connsiteY685" fmla="*/ 1467159 h 1682495"/>
              <a:gd name="connsiteX686" fmla="*/ 6803127 w 8882887"/>
              <a:gd name="connsiteY686" fmla="*/ 1467159 h 1682495"/>
              <a:gd name="connsiteX687" fmla="*/ 6814829 w 8882887"/>
              <a:gd name="connsiteY687" fmla="*/ 1467159 h 1682495"/>
              <a:gd name="connsiteX688" fmla="*/ 6816083 w 8882887"/>
              <a:gd name="connsiteY688" fmla="*/ 1474133 h 1682495"/>
              <a:gd name="connsiteX689" fmla="*/ 6824859 w 8882887"/>
              <a:gd name="connsiteY689" fmla="*/ 1474133 h 1682495"/>
              <a:gd name="connsiteX690" fmla="*/ 6824859 w 8882887"/>
              <a:gd name="connsiteY690" fmla="*/ 1472390 h 1682495"/>
              <a:gd name="connsiteX691" fmla="*/ 6824859 w 8882887"/>
              <a:gd name="connsiteY691" fmla="*/ 1460184 h 1682495"/>
              <a:gd name="connsiteX692" fmla="*/ 6828203 w 8882887"/>
              <a:gd name="connsiteY692" fmla="*/ 1460184 h 1682495"/>
              <a:gd name="connsiteX693" fmla="*/ 6851607 w 8882887"/>
              <a:gd name="connsiteY693" fmla="*/ 1460184 h 1682495"/>
              <a:gd name="connsiteX694" fmla="*/ 6851607 w 8882887"/>
              <a:gd name="connsiteY694" fmla="*/ 1457133 h 1682495"/>
              <a:gd name="connsiteX695" fmla="*/ 6851607 w 8882887"/>
              <a:gd name="connsiteY695" fmla="*/ 1435776 h 1682495"/>
              <a:gd name="connsiteX696" fmla="*/ 6908447 w 8882887"/>
              <a:gd name="connsiteY696" fmla="*/ 1435776 h 1682495"/>
              <a:gd name="connsiteX697" fmla="*/ 6908447 w 8882887"/>
              <a:gd name="connsiteY697" fmla="*/ 1437956 h 1682495"/>
              <a:gd name="connsiteX698" fmla="*/ 6908447 w 8882887"/>
              <a:gd name="connsiteY698" fmla="*/ 1453211 h 1682495"/>
              <a:gd name="connsiteX699" fmla="*/ 6938539 w 8882887"/>
              <a:gd name="connsiteY699" fmla="*/ 1453211 h 1682495"/>
              <a:gd name="connsiteX700" fmla="*/ 6938539 w 8882887"/>
              <a:gd name="connsiteY700" fmla="*/ 1456698 h 1682495"/>
              <a:gd name="connsiteX701" fmla="*/ 6938539 w 8882887"/>
              <a:gd name="connsiteY701" fmla="*/ 1481106 h 1682495"/>
              <a:gd name="connsiteX702" fmla="*/ 6931853 w 8882887"/>
              <a:gd name="connsiteY702" fmla="*/ 1482414 h 1682495"/>
              <a:gd name="connsiteX703" fmla="*/ 6931853 w 8882887"/>
              <a:gd name="connsiteY703" fmla="*/ 1491567 h 1682495"/>
              <a:gd name="connsiteX704" fmla="*/ 6938539 w 8882887"/>
              <a:gd name="connsiteY704" fmla="*/ 1494183 h 1682495"/>
              <a:gd name="connsiteX705" fmla="*/ 6938539 w 8882887"/>
              <a:gd name="connsiteY705" fmla="*/ 1512489 h 1682495"/>
              <a:gd name="connsiteX706" fmla="*/ 6931853 w 8882887"/>
              <a:gd name="connsiteY706" fmla="*/ 1519463 h 1682495"/>
              <a:gd name="connsiteX707" fmla="*/ 6931853 w 8882887"/>
              <a:gd name="connsiteY707" fmla="*/ 1603151 h 1682495"/>
              <a:gd name="connsiteX708" fmla="*/ 6934777 w 8882887"/>
              <a:gd name="connsiteY708" fmla="*/ 1603151 h 1682495"/>
              <a:gd name="connsiteX709" fmla="*/ 6955257 w 8882887"/>
              <a:gd name="connsiteY709" fmla="*/ 1603151 h 1682495"/>
              <a:gd name="connsiteX710" fmla="*/ 6957763 w 8882887"/>
              <a:gd name="connsiteY710" fmla="*/ 1610124 h 1682495"/>
              <a:gd name="connsiteX711" fmla="*/ 6975319 w 8882887"/>
              <a:gd name="connsiteY711" fmla="*/ 1610124 h 1682495"/>
              <a:gd name="connsiteX712" fmla="*/ 6975319 w 8882887"/>
              <a:gd name="connsiteY712" fmla="*/ 1613175 h 1682495"/>
              <a:gd name="connsiteX713" fmla="*/ 6975319 w 8882887"/>
              <a:gd name="connsiteY713" fmla="*/ 1634534 h 1682495"/>
              <a:gd name="connsiteX714" fmla="*/ 6977827 w 8882887"/>
              <a:gd name="connsiteY714" fmla="*/ 1634534 h 1682495"/>
              <a:gd name="connsiteX715" fmla="*/ 6995379 w 8882887"/>
              <a:gd name="connsiteY715" fmla="*/ 1634534 h 1682495"/>
              <a:gd name="connsiteX716" fmla="*/ 6995379 w 8882887"/>
              <a:gd name="connsiteY716" fmla="*/ 1631483 h 1682495"/>
              <a:gd name="connsiteX717" fmla="*/ 6995379 w 8882887"/>
              <a:gd name="connsiteY717" fmla="*/ 1610124 h 1682495"/>
              <a:gd name="connsiteX718" fmla="*/ 6998303 w 8882887"/>
              <a:gd name="connsiteY718" fmla="*/ 1608381 h 1682495"/>
              <a:gd name="connsiteX719" fmla="*/ 7018783 w 8882887"/>
              <a:gd name="connsiteY719" fmla="*/ 1596177 h 1682495"/>
              <a:gd name="connsiteX720" fmla="*/ 7018783 w 8882887"/>
              <a:gd name="connsiteY720" fmla="*/ 1564794 h 1682495"/>
              <a:gd name="connsiteX721" fmla="*/ 7012097 w 8882887"/>
              <a:gd name="connsiteY721" fmla="*/ 1529924 h 1682495"/>
              <a:gd name="connsiteX722" fmla="*/ 7013767 w 8882887"/>
              <a:gd name="connsiteY722" fmla="*/ 1529924 h 1682495"/>
              <a:gd name="connsiteX723" fmla="*/ 7025471 w 8882887"/>
              <a:gd name="connsiteY723" fmla="*/ 1529924 h 1682495"/>
              <a:gd name="connsiteX724" fmla="*/ 7055563 w 8882887"/>
              <a:gd name="connsiteY724" fmla="*/ 1526438 h 1682495"/>
              <a:gd name="connsiteX725" fmla="*/ 7055563 w 8882887"/>
              <a:gd name="connsiteY725" fmla="*/ 1524693 h 1682495"/>
              <a:gd name="connsiteX726" fmla="*/ 7055563 w 8882887"/>
              <a:gd name="connsiteY726" fmla="*/ 1512489 h 1682495"/>
              <a:gd name="connsiteX727" fmla="*/ 7058071 w 8882887"/>
              <a:gd name="connsiteY727" fmla="*/ 1512489 h 1682495"/>
              <a:gd name="connsiteX728" fmla="*/ 7075623 w 8882887"/>
              <a:gd name="connsiteY728" fmla="*/ 1512489 h 1682495"/>
              <a:gd name="connsiteX729" fmla="*/ 7075623 w 8882887"/>
              <a:gd name="connsiteY729" fmla="*/ 1338141 h 1682495"/>
              <a:gd name="connsiteX730" fmla="*/ 7077295 w 8882887"/>
              <a:gd name="connsiteY730" fmla="*/ 1338141 h 1682495"/>
              <a:gd name="connsiteX731" fmla="*/ 7088997 w 8882887"/>
              <a:gd name="connsiteY731" fmla="*/ 1338141 h 1682495"/>
              <a:gd name="connsiteX732" fmla="*/ 7088997 w 8882887"/>
              <a:gd name="connsiteY732" fmla="*/ 1334654 h 1682495"/>
              <a:gd name="connsiteX733" fmla="*/ 7088997 w 8882887"/>
              <a:gd name="connsiteY733" fmla="*/ 1310244 h 1682495"/>
              <a:gd name="connsiteX734" fmla="*/ 7092341 w 8882887"/>
              <a:gd name="connsiteY734" fmla="*/ 1240505 h 1682495"/>
              <a:gd name="connsiteX735" fmla="*/ 7094013 w 8882887"/>
              <a:gd name="connsiteY735" fmla="*/ 1240505 h 1682495"/>
              <a:gd name="connsiteX736" fmla="*/ 7105715 w 8882887"/>
              <a:gd name="connsiteY736" fmla="*/ 1240505 h 1682495"/>
              <a:gd name="connsiteX737" fmla="*/ 7105715 w 8882887"/>
              <a:gd name="connsiteY737" fmla="*/ 1242249 h 1682495"/>
              <a:gd name="connsiteX738" fmla="*/ 7105715 w 8882887"/>
              <a:gd name="connsiteY738" fmla="*/ 1254453 h 1682495"/>
              <a:gd name="connsiteX739" fmla="*/ 7112401 w 8882887"/>
              <a:gd name="connsiteY739" fmla="*/ 1250966 h 1682495"/>
              <a:gd name="connsiteX740" fmla="*/ 7112401 w 8882887"/>
              <a:gd name="connsiteY740" fmla="*/ 1226558 h 1682495"/>
              <a:gd name="connsiteX741" fmla="*/ 7114491 w 8882887"/>
              <a:gd name="connsiteY741" fmla="*/ 1225686 h 1682495"/>
              <a:gd name="connsiteX742" fmla="*/ 7129119 w 8882887"/>
              <a:gd name="connsiteY742" fmla="*/ 1219584 h 1682495"/>
              <a:gd name="connsiteX743" fmla="*/ 7130791 w 8882887"/>
              <a:gd name="connsiteY743" fmla="*/ 1220456 h 1682495"/>
              <a:gd name="connsiteX744" fmla="*/ 7142493 w 8882887"/>
              <a:gd name="connsiteY744" fmla="*/ 1226558 h 1682495"/>
              <a:gd name="connsiteX745" fmla="*/ 7145001 w 8882887"/>
              <a:gd name="connsiteY745" fmla="*/ 1226558 h 1682495"/>
              <a:gd name="connsiteX746" fmla="*/ 7162555 w 8882887"/>
              <a:gd name="connsiteY746" fmla="*/ 1226558 h 1682495"/>
              <a:gd name="connsiteX747" fmla="*/ 7162555 w 8882887"/>
              <a:gd name="connsiteY747" fmla="*/ 1181226 h 1682495"/>
              <a:gd name="connsiteX748" fmla="*/ 7164227 w 8882887"/>
              <a:gd name="connsiteY748" fmla="*/ 1181226 h 1682495"/>
              <a:gd name="connsiteX749" fmla="*/ 7175927 w 8882887"/>
              <a:gd name="connsiteY749" fmla="*/ 1181226 h 1682495"/>
              <a:gd name="connsiteX750" fmla="*/ 7178017 w 8882887"/>
              <a:gd name="connsiteY750" fmla="*/ 1188201 h 1682495"/>
              <a:gd name="connsiteX751" fmla="*/ 7192647 w 8882887"/>
              <a:gd name="connsiteY751" fmla="*/ 1188201 h 1682495"/>
              <a:gd name="connsiteX752" fmla="*/ 7194319 w 8882887"/>
              <a:gd name="connsiteY752" fmla="*/ 1181226 h 1682495"/>
              <a:gd name="connsiteX753" fmla="*/ 7206021 w 8882887"/>
              <a:gd name="connsiteY753" fmla="*/ 1181226 h 1682495"/>
              <a:gd name="connsiteX754" fmla="*/ 7206021 w 8882887"/>
              <a:gd name="connsiteY754" fmla="*/ 1233531 h 1682495"/>
              <a:gd name="connsiteX755" fmla="*/ 7208111 w 8882887"/>
              <a:gd name="connsiteY755" fmla="*/ 1235274 h 1682495"/>
              <a:gd name="connsiteX756" fmla="*/ 7222739 w 8882887"/>
              <a:gd name="connsiteY756" fmla="*/ 1247480 h 1682495"/>
              <a:gd name="connsiteX757" fmla="*/ 7256173 w 8882887"/>
              <a:gd name="connsiteY757" fmla="*/ 1257941 h 1682495"/>
              <a:gd name="connsiteX758" fmla="*/ 7256173 w 8882887"/>
              <a:gd name="connsiteY758" fmla="*/ 1255761 h 1682495"/>
              <a:gd name="connsiteX759" fmla="*/ 7256173 w 8882887"/>
              <a:gd name="connsiteY759" fmla="*/ 1240505 h 1682495"/>
              <a:gd name="connsiteX760" fmla="*/ 7299639 w 8882887"/>
              <a:gd name="connsiteY760" fmla="*/ 1226558 h 1682495"/>
              <a:gd name="connsiteX761" fmla="*/ 7299639 w 8882887"/>
              <a:gd name="connsiteY761" fmla="*/ 1224815 h 1682495"/>
              <a:gd name="connsiteX762" fmla="*/ 7299639 w 8882887"/>
              <a:gd name="connsiteY762" fmla="*/ 1212609 h 1682495"/>
              <a:gd name="connsiteX763" fmla="*/ 7300893 w 8882887"/>
              <a:gd name="connsiteY763" fmla="*/ 1212609 h 1682495"/>
              <a:gd name="connsiteX764" fmla="*/ 7309669 w 8882887"/>
              <a:gd name="connsiteY764" fmla="*/ 1212609 h 1682495"/>
              <a:gd name="connsiteX765" fmla="*/ 7309669 w 8882887"/>
              <a:gd name="connsiteY765" fmla="*/ 1211303 h 1682495"/>
              <a:gd name="connsiteX766" fmla="*/ 7309669 w 8882887"/>
              <a:gd name="connsiteY766" fmla="*/ 1202148 h 1682495"/>
              <a:gd name="connsiteX767" fmla="*/ 7313013 w 8882887"/>
              <a:gd name="connsiteY767" fmla="*/ 1202148 h 1682495"/>
              <a:gd name="connsiteX768" fmla="*/ 7336417 w 8882887"/>
              <a:gd name="connsiteY768" fmla="*/ 1202148 h 1682495"/>
              <a:gd name="connsiteX769" fmla="*/ 7336417 w 8882887"/>
              <a:gd name="connsiteY769" fmla="*/ 1203456 h 1682495"/>
              <a:gd name="connsiteX770" fmla="*/ 7336417 w 8882887"/>
              <a:gd name="connsiteY770" fmla="*/ 1212609 h 1682495"/>
              <a:gd name="connsiteX771" fmla="*/ 7338925 w 8882887"/>
              <a:gd name="connsiteY771" fmla="*/ 1212609 h 1682495"/>
              <a:gd name="connsiteX772" fmla="*/ 7356479 w 8882887"/>
              <a:gd name="connsiteY772" fmla="*/ 1212609 h 1682495"/>
              <a:gd name="connsiteX773" fmla="*/ 7356479 w 8882887"/>
              <a:gd name="connsiteY773" fmla="*/ 1215225 h 1682495"/>
              <a:gd name="connsiteX774" fmla="*/ 7356479 w 8882887"/>
              <a:gd name="connsiteY774" fmla="*/ 1233531 h 1682495"/>
              <a:gd name="connsiteX775" fmla="*/ 7393257 w 8882887"/>
              <a:gd name="connsiteY775" fmla="*/ 1233531 h 1682495"/>
              <a:gd name="connsiteX776" fmla="*/ 7393257 w 8882887"/>
              <a:gd name="connsiteY776" fmla="*/ 1231788 h 1682495"/>
              <a:gd name="connsiteX777" fmla="*/ 7393257 w 8882887"/>
              <a:gd name="connsiteY777" fmla="*/ 1219584 h 1682495"/>
              <a:gd name="connsiteX778" fmla="*/ 7395347 w 8882887"/>
              <a:gd name="connsiteY778" fmla="*/ 1219584 h 1682495"/>
              <a:gd name="connsiteX779" fmla="*/ 7409975 w 8882887"/>
              <a:gd name="connsiteY779" fmla="*/ 1219584 h 1682495"/>
              <a:gd name="connsiteX780" fmla="*/ 7409975 w 8882887"/>
              <a:gd name="connsiteY780" fmla="*/ 1217840 h 1682495"/>
              <a:gd name="connsiteX781" fmla="*/ 7409975 w 8882887"/>
              <a:gd name="connsiteY781" fmla="*/ 1205636 h 1682495"/>
              <a:gd name="connsiteX782" fmla="*/ 7412483 w 8882887"/>
              <a:gd name="connsiteY782" fmla="*/ 1205636 h 1682495"/>
              <a:gd name="connsiteX783" fmla="*/ 7430035 w 8882887"/>
              <a:gd name="connsiteY783" fmla="*/ 1205636 h 1682495"/>
              <a:gd name="connsiteX784" fmla="*/ 7430035 w 8882887"/>
              <a:gd name="connsiteY784" fmla="*/ 1207379 h 1682495"/>
              <a:gd name="connsiteX785" fmla="*/ 7430035 w 8882887"/>
              <a:gd name="connsiteY785" fmla="*/ 1219584 h 1682495"/>
              <a:gd name="connsiteX786" fmla="*/ 7436723 w 8882887"/>
              <a:gd name="connsiteY786" fmla="*/ 1135896 h 1682495"/>
              <a:gd name="connsiteX787" fmla="*/ 7587181 w 8882887"/>
              <a:gd name="connsiteY787" fmla="*/ 1135896 h 1682495"/>
              <a:gd name="connsiteX788" fmla="*/ 7587181 w 8882887"/>
              <a:gd name="connsiteY788" fmla="*/ 1247480 h 1682495"/>
              <a:gd name="connsiteX789" fmla="*/ 7590525 w 8882887"/>
              <a:gd name="connsiteY789" fmla="*/ 1247480 h 1682495"/>
              <a:gd name="connsiteX790" fmla="*/ 7613929 w 8882887"/>
              <a:gd name="connsiteY790" fmla="*/ 1247480 h 1682495"/>
              <a:gd name="connsiteX791" fmla="*/ 7613929 w 8882887"/>
              <a:gd name="connsiteY791" fmla="*/ 1121948 h 1682495"/>
              <a:gd name="connsiteX792" fmla="*/ 7647365 w 8882887"/>
              <a:gd name="connsiteY792" fmla="*/ 1104513 h 1682495"/>
              <a:gd name="connsiteX793" fmla="*/ 7690831 w 8882887"/>
              <a:gd name="connsiteY793" fmla="*/ 1104513 h 1682495"/>
              <a:gd name="connsiteX794" fmla="*/ 7693757 w 8882887"/>
              <a:gd name="connsiteY794" fmla="*/ 1101899 h 1682495"/>
              <a:gd name="connsiteX795" fmla="*/ 7714235 w 8882887"/>
              <a:gd name="connsiteY795" fmla="*/ 1083591 h 1682495"/>
              <a:gd name="connsiteX796" fmla="*/ 7771075 w 8882887"/>
              <a:gd name="connsiteY796" fmla="*/ 1083591 h 1682495"/>
              <a:gd name="connsiteX797" fmla="*/ 7771075 w 8882887"/>
              <a:gd name="connsiteY797" fmla="*/ 1086207 h 1682495"/>
              <a:gd name="connsiteX798" fmla="*/ 7771075 w 8882887"/>
              <a:gd name="connsiteY798" fmla="*/ 1104513 h 1682495"/>
              <a:gd name="connsiteX799" fmla="*/ 7827915 w 8882887"/>
              <a:gd name="connsiteY799" fmla="*/ 1104513 h 1682495"/>
              <a:gd name="connsiteX800" fmla="*/ 7827915 w 8882887"/>
              <a:gd name="connsiteY800" fmla="*/ 1240505 h 1682495"/>
              <a:gd name="connsiteX801" fmla="*/ 7830005 w 8882887"/>
              <a:gd name="connsiteY801" fmla="*/ 1240505 h 1682495"/>
              <a:gd name="connsiteX802" fmla="*/ 7844633 w 8882887"/>
              <a:gd name="connsiteY802" fmla="*/ 1240505 h 1682495"/>
              <a:gd name="connsiteX803" fmla="*/ 7844633 w 8882887"/>
              <a:gd name="connsiteY803" fmla="*/ 1439262 h 1682495"/>
              <a:gd name="connsiteX804" fmla="*/ 7847975 w 8882887"/>
              <a:gd name="connsiteY804" fmla="*/ 1439262 h 1682495"/>
              <a:gd name="connsiteX805" fmla="*/ 7871381 w 8882887"/>
              <a:gd name="connsiteY805" fmla="*/ 1439262 h 1682495"/>
              <a:gd name="connsiteX806" fmla="*/ 7871381 w 8882887"/>
              <a:gd name="connsiteY806" fmla="*/ 1310244 h 1682495"/>
              <a:gd name="connsiteX807" fmla="*/ 7872635 w 8882887"/>
              <a:gd name="connsiteY807" fmla="*/ 1309373 h 1682495"/>
              <a:gd name="connsiteX808" fmla="*/ 7881411 w 8882887"/>
              <a:gd name="connsiteY808" fmla="*/ 1303271 h 1682495"/>
              <a:gd name="connsiteX809" fmla="*/ 7888099 w 8882887"/>
              <a:gd name="connsiteY809" fmla="*/ 1305014 h 1682495"/>
              <a:gd name="connsiteX810" fmla="*/ 7888099 w 8882887"/>
              <a:gd name="connsiteY810" fmla="*/ 1317219 h 1682495"/>
              <a:gd name="connsiteX811" fmla="*/ 7891441 w 8882887"/>
              <a:gd name="connsiteY811" fmla="*/ 1315475 h 1682495"/>
              <a:gd name="connsiteX812" fmla="*/ 7914847 w 8882887"/>
              <a:gd name="connsiteY812" fmla="*/ 1303271 h 1682495"/>
              <a:gd name="connsiteX813" fmla="*/ 7917773 w 8882887"/>
              <a:gd name="connsiteY813" fmla="*/ 1303271 h 1682495"/>
              <a:gd name="connsiteX814" fmla="*/ 7938251 w 8882887"/>
              <a:gd name="connsiteY814" fmla="*/ 1303271 h 1682495"/>
              <a:gd name="connsiteX815" fmla="*/ 7938251 w 8882887"/>
              <a:gd name="connsiteY815" fmla="*/ 1540385 h 1682495"/>
              <a:gd name="connsiteX816" fmla="*/ 7985061 w 8882887"/>
              <a:gd name="connsiteY816" fmla="*/ 1547360 h 1682495"/>
              <a:gd name="connsiteX817" fmla="*/ 7985061 w 8882887"/>
              <a:gd name="connsiteY817" fmla="*/ 1536899 h 1682495"/>
              <a:gd name="connsiteX818" fmla="*/ 8035213 w 8882887"/>
              <a:gd name="connsiteY818" fmla="*/ 1536899 h 1682495"/>
              <a:gd name="connsiteX819" fmla="*/ 8035213 w 8882887"/>
              <a:gd name="connsiteY819" fmla="*/ 1491567 h 1682495"/>
              <a:gd name="connsiteX820" fmla="*/ 8048587 w 8882887"/>
              <a:gd name="connsiteY820" fmla="*/ 1491567 h 1682495"/>
              <a:gd name="connsiteX821" fmla="*/ 8048587 w 8882887"/>
              <a:gd name="connsiteY821" fmla="*/ 1432289 h 1682495"/>
              <a:gd name="connsiteX822" fmla="*/ 8058619 w 8882887"/>
              <a:gd name="connsiteY822" fmla="*/ 1432289 h 1682495"/>
              <a:gd name="connsiteX823" fmla="*/ 8058619 w 8882887"/>
              <a:gd name="connsiteY823" fmla="*/ 1373010 h 1682495"/>
              <a:gd name="connsiteX824" fmla="*/ 8082023 w 8882887"/>
              <a:gd name="connsiteY824" fmla="*/ 1373010 h 1682495"/>
              <a:gd name="connsiteX825" fmla="*/ 8155579 w 8882887"/>
              <a:gd name="connsiteY825" fmla="*/ 1341627 h 1682495"/>
              <a:gd name="connsiteX826" fmla="*/ 8158923 w 8882887"/>
              <a:gd name="connsiteY826" fmla="*/ 1310244 h 1682495"/>
              <a:gd name="connsiteX827" fmla="*/ 8165611 w 8882887"/>
              <a:gd name="connsiteY827" fmla="*/ 1341627 h 1682495"/>
              <a:gd name="connsiteX828" fmla="*/ 8242511 w 8882887"/>
              <a:gd name="connsiteY828" fmla="*/ 1383471 h 1682495"/>
              <a:gd name="connsiteX829" fmla="*/ 8242511 w 8882887"/>
              <a:gd name="connsiteY829" fmla="*/ 1376498 h 1682495"/>
              <a:gd name="connsiteX830" fmla="*/ 8262573 w 8882887"/>
              <a:gd name="connsiteY830" fmla="*/ 1376498 h 1682495"/>
              <a:gd name="connsiteX831" fmla="*/ 8262573 w 8882887"/>
              <a:gd name="connsiteY831" fmla="*/ 1432289 h 1682495"/>
              <a:gd name="connsiteX832" fmla="*/ 8272603 w 8882887"/>
              <a:gd name="connsiteY832" fmla="*/ 1432289 h 1682495"/>
              <a:gd name="connsiteX833" fmla="*/ 8272603 w 8882887"/>
              <a:gd name="connsiteY833" fmla="*/ 1498541 h 1682495"/>
              <a:gd name="connsiteX834" fmla="*/ 8282635 w 8882887"/>
              <a:gd name="connsiteY834" fmla="*/ 1498541 h 1682495"/>
              <a:gd name="connsiteX835" fmla="*/ 8282635 w 8882887"/>
              <a:gd name="connsiteY835" fmla="*/ 1529924 h 1682495"/>
              <a:gd name="connsiteX836" fmla="*/ 8302695 w 8882887"/>
              <a:gd name="connsiteY836" fmla="*/ 1529924 h 1682495"/>
              <a:gd name="connsiteX837" fmla="*/ 8302695 w 8882887"/>
              <a:gd name="connsiteY837" fmla="*/ 1578741 h 1682495"/>
              <a:gd name="connsiteX838" fmla="*/ 8429747 w 8882887"/>
              <a:gd name="connsiteY838" fmla="*/ 1568280 h 1682495"/>
              <a:gd name="connsiteX839" fmla="*/ 8429747 w 8882887"/>
              <a:gd name="connsiteY839" fmla="*/ 1519463 h 1682495"/>
              <a:gd name="connsiteX840" fmla="*/ 8496619 w 8882887"/>
              <a:gd name="connsiteY840" fmla="*/ 1519463 h 1682495"/>
              <a:gd name="connsiteX841" fmla="*/ 8496619 w 8882887"/>
              <a:gd name="connsiteY841" fmla="*/ 1491567 h 1682495"/>
              <a:gd name="connsiteX842" fmla="*/ 8637047 w 8882887"/>
              <a:gd name="connsiteY842" fmla="*/ 1491567 h 1682495"/>
              <a:gd name="connsiteX843" fmla="*/ 8637047 w 8882887"/>
              <a:gd name="connsiteY843" fmla="*/ 1509002 h 1682495"/>
              <a:gd name="connsiteX844" fmla="*/ 8727321 w 8882887"/>
              <a:gd name="connsiteY844" fmla="*/ 1509002 h 1682495"/>
              <a:gd name="connsiteX845" fmla="*/ 8727321 w 8882887"/>
              <a:gd name="connsiteY845" fmla="*/ 1519463 h 1682495"/>
              <a:gd name="connsiteX846" fmla="*/ 8754069 w 8882887"/>
              <a:gd name="connsiteY846" fmla="*/ 1519463 h 1682495"/>
              <a:gd name="connsiteX847" fmla="*/ 8754069 w 8882887"/>
              <a:gd name="connsiteY847" fmla="*/ 1529924 h 1682495"/>
              <a:gd name="connsiteX848" fmla="*/ 8777473 w 8882887"/>
              <a:gd name="connsiteY848" fmla="*/ 1529924 h 1682495"/>
              <a:gd name="connsiteX849" fmla="*/ 8777473 w 8882887"/>
              <a:gd name="connsiteY849" fmla="*/ 1499913 h 1682495"/>
              <a:gd name="connsiteX850" fmla="*/ 8882887 w 8882887"/>
              <a:gd name="connsiteY850" fmla="*/ 1682495 h 1682495"/>
              <a:gd name="connsiteX851" fmla="*/ 0 w 8882887"/>
              <a:gd name="connsiteY851" fmla="*/ 1682495 h 1682495"/>
              <a:gd name="connsiteX852" fmla="*/ 63077 w 8882887"/>
              <a:gd name="connsiteY852" fmla="*/ 1573241 h 1682495"/>
              <a:gd name="connsiteX853" fmla="*/ 123345 w 8882887"/>
              <a:gd name="connsiteY853" fmla="*/ 1568279 h 1682495"/>
              <a:gd name="connsiteX854" fmla="*/ 123345 w 8882887"/>
              <a:gd name="connsiteY854" fmla="*/ 1519461 h 1682495"/>
              <a:gd name="connsiteX855" fmla="*/ 190215 w 8882887"/>
              <a:gd name="connsiteY855" fmla="*/ 1519461 h 1682495"/>
              <a:gd name="connsiteX856" fmla="*/ 190215 w 8882887"/>
              <a:gd name="connsiteY856" fmla="*/ 1491566 h 1682495"/>
              <a:gd name="connsiteX857" fmla="*/ 330643 w 8882887"/>
              <a:gd name="connsiteY857" fmla="*/ 1491566 h 1682495"/>
              <a:gd name="connsiteX858" fmla="*/ 330643 w 8882887"/>
              <a:gd name="connsiteY858" fmla="*/ 1509000 h 1682495"/>
              <a:gd name="connsiteX859" fmla="*/ 420917 w 8882887"/>
              <a:gd name="connsiteY859" fmla="*/ 1509000 h 1682495"/>
              <a:gd name="connsiteX860" fmla="*/ 420917 w 8882887"/>
              <a:gd name="connsiteY860" fmla="*/ 1519461 h 1682495"/>
              <a:gd name="connsiteX861" fmla="*/ 447665 w 8882887"/>
              <a:gd name="connsiteY861" fmla="*/ 1519461 h 1682495"/>
              <a:gd name="connsiteX862" fmla="*/ 447665 w 8882887"/>
              <a:gd name="connsiteY862" fmla="*/ 1529922 h 1682495"/>
              <a:gd name="connsiteX863" fmla="*/ 471070 w 8882887"/>
              <a:gd name="connsiteY863" fmla="*/ 1529922 h 1682495"/>
              <a:gd name="connsiteX864" fmla="*/ 471070 w 8882887"/>
              <a:gd name="connsiteY864" fmla="*/ 1373009 h 1682495"/>
              <a:gd name="connsiteX865" fmla="*/ 541285 w 8882887"/>
              <a:gd name="connsiteY865" fmla="*/ 1352087 h 1682495"/>
              <a:gd name="connsiteX866" fmla="*/ 671681 w 8882887"/>
              <a:gd name="connsiteY866" fmla="*/ 1352087 h 1682495"/>
              <a:gd name="connsiteX867" fmla="*/ 671681 w 8882887"/>
              <a:gd name="connsiteY867" fmla="*/ 1101026 h 1682495"/>
              <a:gd name="connsiteX868" fmla="*/ 708460 w 8882887"/>
              <a:gd name="connsiteY868" fmla="*/ 1083590 h 1682495"/>
              <a:gd name="connsiteX869" fmla="*/ 868949 w 8882887"/>
              <a:gd name="connsiteY869" fmla="*/ 1055694 h 1682495"/>
              <a:gd name="connsiteX870" fmla="*/ 925789 w 8882887"/>
              <a:gd name="connsiteY870" fmla="*/ 1073129 h 1682495"/>
              <a:gd name="connsiteX871" fmla="*/ 935819 w 8882887"/>
              <a:gd name="connsiteY871" fmla="*/ 1083590 h 1682495"/>
              <a:gd name="connsiteX872" fmla="*/ 935819 w 8882887"/>
              <a:gd name="connsiteY872" fmla="*/ 1550844 h 1682495"/>
              <a:gd name="connsiteX873" fmla="*/ 959224 w 8882887"/>
              <a:gd name="connsiteY873" fmla="*/ 1550844 h 1682495"/>
              <a:gd name="connsiteX874" fmla="*/ 959224 w 8882887"/>
              <a:gd name="connsiteY874" fmla="*/ 1362548 h 1682495"/>
              <a:gd name="connsiteX875" fmla="*/ 979285 w 8882887"/>
              <a:gd name="connsiteY875" fmla="*/ 1362548 h 1682495"/>
              <a:gd name="connsiteX876" fmla="*/ 979285 w 8882887"/>
              <a:gd name="connsiteY876" fmla="*/ 1345113 h 1682495"/>
              <a:gd name="connsiteX877" fmla="*/ 999346 w 8882887"/>
              <a:gd name="connsiteY877" fmla="*/ 1334652 h 1682495"/>
              <a:gd name="connsiteX878" fmla="*/ 1016063 w 8882887"/>
              <a:gd name="connsiteY878" fmla="*/ 1334652 h 1682495"/>
              <a:gd name="connsiteX879" fmla="*/ 1016063 w 8882887"/>
              <a:gd name="connsiteY879" fmla="*/ 1317218 h 1682495"/>
              <a:gd name="connsiteX880" fmla="*/ 1029437 w 8882887"/>
              <a:gd name="connsiteY880" fmla="*/ 1306757 h 1682495"/>
              <a:gd name="connsiteX881" fmla="*/ 1062874 w 8882887"/>
              <a:gd name="connsiteY881" fmla="*/ 1306757 h 1682495"/>
              <a:gd name="connsiteX882" fmla="*/ 1062874 w 8882887"/>
              <a:gd name="connsiteY882" fmla="*/ 1362548 h 1682495"/>
              <a:gd name="connsiteX883" fmla="*/ 1133087 w 8882887"/>
              <a:gd name="connsiteY883" fmla="*/ 1362548 h 1682495"/>
              <a:gd name="connsiteX884" fmla="*/ 1133087 w 8882887"/>
              <a:gd name="connsiteY884" fmla="*/ 1557819 h 1682495"/>
              <a:gd name="connsiteX885" fmla="*/ 1159835 w 8882887"/>
              <a:gd name="connsiteY885" fmla="*/ 1557819 h 1682495"/>
              <a:gd name="connsiteX886" fmla="*/ 1186583 w 8882887"/>
              <a:gd name="connsiteY886" fmla="*/ 1547358 h 1682495"/>
              <a:gd name="connsiteX887" fmla="*/ 1186583 w 8882887"/>
              <a:gd name="connsiteY887" fmla="*/ 1533410 h 1682495"/>
              <a:gd name="connsiteX888" fmla="*/ 1176553 w 8882887"/>
              <a:gd name="connsiteY888" fmla="*/ 1529922 h 1682495"/>
              <a:gd name="connsiteX889" fmla="*/ 1176553 w 8882887"/>
              <a:gd name="connsiteY889" fmla="*/ 1519461 h 1682495"/>
              <a:gd name="connsiteX890" fmla="*/ 1186583 w 8882887"/>
              <a:gd name="connsiteY890" fmla="*/ 1512488 h 1682495"/>
              <a:gd name="connsiteX891" fmla="*/ 1186583 w 8882887"/>
              <a:gd name="connsiteY891" fmla="*/ 1435775 h 1682495"/>
              <a:gd name="connsiteX892" fmla="*/ 1176553 w 8882887"/>
              <a:gd name="connsiteY892" fmla="*/ 1432287 h 1682495"/>
              <a:gd name="connsiteX893" fmla="*/ 1176553 w 8882887"/>
              <a:gd name="connsiteY893" fmla="*/ 1421826 h 1682495"/>
              <a:gd name="connsiteX894" fmla="*/ 1186583 w 8882887"/>
              <a:gd name="connsiteY894" fmla="*/ 1414853 h 1682495"/>
              <a:gd name="connsiteX895" fmla="*/ 1193271 w 8882887"/>
              <a:gd name="connsiteY895" fmla="*/ 1407879 h 1682495"/>
              <a:gd name="connsiteX896" fmla="*/ 1193271 w 8882887"/>
              <a:gd name="connsiteY896" fmla="*/ 1393931 h 1682495"/>
              <a:gd name="connsiteX897" fmla="*/ 1186583 w 8882887"/>
              <a:gd name="connsiteY897" fmla="*/ 1393931 h 1682495"/>
              <a:gd name="connsiteX898" fmla="*/ 1186583 w 8882887"/>
              <a:gd name="connsiteY898" fmla="*/ 1383470 h 1682495"/>
              <a:gd name="connsiteX899" fmla="*/ 1196614 w 8882887"/>
              <a:gd name="connsiteY899" fmla="*/ 1376496 h 1682495"/>
              <a:gd name="connsiteX900" fmla="*/ 1250110 w 8882887"/>
              <a:gd name="connsiteY900" fmla="*/ 1278861 h 1682495"/>
              <a:gd name="connsiteX901" fmla="*/ 1243423 w 8882887"/>
              <a:gd name="connsiteY901" fmla="*/ 1275374 h 1682495"/>
              <a:gd name="connsiteX902" fmla="*/ 1243423 w 8882887"/>
              <a:gd name="connsiteY902" fmla="*/ 1264913 h 1682495"/>
              <a:gd name="connsiteX903" fmla="*/ 1253453 w 8882887"/>
              <a:gd name="connsiteY903" fmla="*/ 1261425 h 1682495"/>
              <a:gd name="connsiteX904" fmla="*/ 1253453 w 8882887"/>
              <a:gd name="connsiteY904" fmla="*/ 1247478 h 1682495"/>
              <a:gd name="connsiteX905" fmla="*/ 1260141 w 8882887"/>
              <a:gd name="connsiteY905" fmla="*/ 1247478 h 1682495"/>
              <a:gd name="connsiteX906" fmla="*/ 1260141 w 8882887"/>
              <a:gd name="connsiteY906" fmla="*/ 1216095 h 1682495"/>
              <a:gd name="connsiteX907" fmla="*/ 1253453 w 8882887"/>
              <a:gd name="connsiteY907" fmla="*/ 1216095 h 1682495"/>
              <a:gd name="connsiteX908" fmla="*/ 1253453 w 8882887"/>
              <a:gd name="connsiteY908" fmla="*/ 1209122 h 1682495"/>
              <a:gd name="connsiteX909" fmla="*/ 1260141 w 8882887"/>
              <a:gd name="connsiteY909" fmla="*/ 1205634 h 1682495"/>
              <a:gd name="connsiteX910" fmla="*/ 1276858 w 8882887"/>
              <a:gd name="connsiteY910" fmla="*/ 1181225 h 1682495"/>
              <a:gd name="connsiteX911" fmla="*/ 1280201 w 8882887"/>
              <a:gd name="connsiteY911" fmla="*/ 1167278 h 1682495"/>
              <a:gd name="connsiteX912" fmla="*/ 1280201 w 8882887"/>
              <a:gd name="connsiteY912" fmla="*/ 1128921 h 1682495"/>
              <a:gd name="connsiteX913" fmla="*/ 1280620 w 8882887"/>
              <a:gd name="connsiteY913" fmla="*/ 1127613 h 1682495"/>
              <a:gd name="connsiteX914" fmla="*/ 1283545 w 8882887"/>
              <a:gd name="connsiteY914" fmla="*/ 1118460 h 1682495"/>
              <a:gd name="connsiteX915" fmla="*/ 1283963 w 8882887"/>
              <a:gd name="connsiteY915" fmla="*/ 1119768 h 1682495"/>
              <a:gd name="connsiteX916" fmla="*/ 1286889 w 8882887"/>
              <a:gd name="connsiteY916" fmla="*/ 1128921 h 1682495"/>
              <a:gd name="connsiteX917" fmla="*/ 1290232 w 8882887"/>
              <a:gd name="connsiteY917" fmla="*/ 1167278 h 1682495"/>
              <a:gd name="connsiteX918" fmla="*/ 1290232 w 8882887"/>
              <a:gd name="connsiteY918" fmla="*/ 1177739 h 1682495"/>
              <a:gd name="connsiteX919" fmla="*/ 1306951 w 8882887"/>
              <a:gd name="connsiteY919" fmla="*/ 1205634 h 1682495"/>
              <a:gd name="connsiteX920" fmla="*/ 1313638 w 8882887"/>
              <a:gd name="connsiteY920" fmla="*/ 1209122 h 1682495"/>
              <a:gd name="connsiteX921" fmla="*/ 1313638 w 8882887"/>
              <a:gd name="connsiteY921" fmla="*/ 1216095 h 1682495"/>
              <a:gd name="connsiteX922" fmla="*/ 1310295 w 8882887"/>
              <a:gd name="connsiteY922" fmla="*/ 1247478 h 1682495"/>
              <a:gd name="connsiteX923" fmla="*/ 1316981 w 8882887"/>
              <a:gd name="connsiteY923" fmla="*/ 1261425 h 1682495"/>
              <a:gd name="connsiteX924" fmla="*/ 1323669 w 8882887"/>
              <a:gd name="connsiteY924" fmla="*/ 1264913 h 1682495"/>
              <a:gd name="connsiteX925" fmla="*/ 1323669 w 8882887"/>
              <a:gd name="connsiteY925" fmla="*/ 1275374 h 1682495"/>
              <a:gd name="connsiteX926" fmla="*/ 1316981 w 8882887"/>
              <a:gd name="connsiteY926" fmla="*/ 1278861 h 1682495"/>
              <a:gd name="connsiteX927" fmla="*/ 1356268 w 8882887"/>
              <a:gd name="connsiteY927" fmla="*/ 1319833 h 1682495"/>
              <a:gd name="connsiteX928" fmla="*/ 1369603 w 8882887"/>
              <a:gd name="connsiteY928" fmla="*/ 1373009 h 1682495"/>
              <a:gd name="connsiteX929" fmla="*/ 1417287 w 8882887"/>
              <a:gd name="connsiteY929" fmla="*/ 1373009 h 1682495"/>
              <a:gd name="connsiteX930" fmla="*/ 1417287 w 8882887"/>
              <a:gd name="connsiteY930" fmla="*/ 1329494 h 1682495"/>
              <a:gd name="connsiteX931" fmla="*/ 1409211 w 8882887"/>
              <a:gd name="connsiteY931" fmla="*/ 1329494 h 1682495"/>
              <a:gd name="connsiteX932" fmla="*/ 1409211 w 8882887"/>
              <a:gd name="connsiteY932" fmla="*/ 1086294 h 1682495"/>
              <a:gd name="connsiteX933" fmla="*/ 1439612 w 8882887"/>
              <a:gd name="connsiteY933" fmla="*/ 1086294 h 1682495"/>
              <a:gd name="connsiteX934" fmla="*/ 1440372 w 8882887"/>
              <a:gd name="connsiteY934" fmla="*/ 1084673 h 1682495"/>
              <a:gd name="connsiteX935" fmla="*/ 1445691 w 8882887"/>
              <a:gd name="connsiteY935" fmla="*/ 1073324 h 1682495"/>
              <a:gd name="connsiteX936" fmla="*/ 1448352 w 8882887"/>
              <a:gd name="connsiteY936" fmla="*/ 1073729 h 1682495"/>
              <a:gd name="connsiteX937" fmla="*/ 1466972 w 8882887"/>
              <a:gd name="connsiteY937" fmla="*/ 1076565 h 1682495"/>
              <a:gd name="connsiteX938" fmla="*/ 1467732 w 8882887"/>
              <a:gd name="connsiteY938" fmla="*/ 1078593 h 1682495"/>
              <a:gd name="connsiteX939" fmla="*/ 1473051 w 8882887"/>
              <a:gd name="connsiteY939" fmla="*/ 1092779 h 1682495"/>
              <a:gd name="connsiteX940" fmla="*/ 1512572 w 8882887"/>
              <a:gd name="connsiteY940" fmla="*/ 1096022 h 1682495"/>
              <a:gd name="connsiteX941" fmla="*/ 1512572 w 8882887"/>
              <a:gd name="connsiteY941" fmla="*/ 911190 h 1682495"/>
              <a:gd name="connsiteX942" fmla="*/ 1515612 w 8882887"/>
              <a:gd name="connsiteY942" fmla="*/ 911190 h 1682495"/>
              <a:gd name="connsiteX943" fmla="*/ 1536893 w 8882887"/>
              <a:gd name="connsiteY943" fmla="*/ 911190 h 1682495"/>
              <a:gd name="connsiteX944" fmla="*/ 1536893 w 8882887"/>
              <a:gd name="connsiteY944" fmla="*/ 706902 h 1682495"/>
              <a:gd name="connsiteX945" fmla="*/ 1539552 w 8882887"/>
              <a:gd name="connsiteY945" fmla="*/ 706902 h 1682495"/>
              <a:gd name="connsiteX946" fmla="*/ 1558173 w 8882887"/>
              <a:gd name="connsiteY946" fmla="*/ 706902 h 1682495"/>
              <a:gd name="connsiteX947" fmla="*/ 1558173 w 8882887"/>
              <a:gd name="connsiteY947" fmla="*/ 535041 h 1682495"/>
              <a:gd name="connsiteX948" fmla="*/ 1564253 w 8882887"/>
              <a:gd name="connsiteY948" fmla="*/ 492885 h 1682495"/>
              <a:gd name="connsiteX949" fmla="*/ 1567293 w 8882887"/>
              <a:gd name="connsiteY949" fmla="*/ 492885 h 1682495"/>
              <a:gd name="connsiteX950" fmla="*/ 1588574 w 8882887"/>
              <a:gd name="connsiteY950" fmla="*/ 492885 h 1682495"/>
              <a:gd name="connsiteX951" fmla="*/ 1643294 w 8882887"/>
              <a:gd name="connsiteY951" fmla="*/ 369665 h 1682495"/>
              <a:gd name="connsiteX952" fmla="*/ 1649375 w 8882887"/>
              <a:gd name="connsiteY952" fmla="*/ 0 h 1682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</a:cxnLst>
            <a:rect l="l" t="t" r="r" b="b"/>
            <a:pathLst>
              <a:path w="8882887" h="1682495">
                <a:moveTo>
                  <a:pt x="1649375" y="0"/>
                </a:moveTo>
                <a:cubicBezTo>
                  <a:pt x="1649375" y="27"/>
                  <a:pt x="1649399" y="3060"/>
                  <a:pt x="1652414" y="369665"/>
                </a:cubicBezTo>
                <a:cubicBezTo>
                  <a:pt x="1652432" y="369701"/>
                  <a:pt x="1653399" y="371712"/>
                  <a:pt x="1710174" y="489644"/>
                </a:cubicBezTo>
                <a:cubicBezTo>
                  <a:pt x="1710186" y="489644"/>
                  <a:pt x="1710353" y="489644"/>
                  <a:pt x="1713215" y="489644"/>
                </a:cubicBezTo>
                <a:lnTo>
                  <a:pt x="1734495" y="489644"/>
                </a:lnTo>
                <a:cubicBezTo>
                  <a:pt x="1734495" y="489665"/>
                  <a:pt x="1734495" y="490508"/>
                  <a:pt x="1734495" y="525312"/>
                </a:cubicBezTo>
                <a:cubicBezTo>
                  <a:pt x="1734498" y="525321"/>
                  <a:pt x="1734555" y="525408"/>
                  <a:pt x="1735256" y="526529"/>
                </a:cubicBezTo>
                <a:lnTo>
                  <a:pt x="1740575" y="535041"/>
                </a:lnTo>
                <a:cubicBezTo>
                  <a:pt x="1740575" y="535071"/>
                  <a:pt x="1740575" y="537344"/>
                  <a:pt x="1740575" y="706902"/>
                </a:cubicBezTo>
                <a:cubicBezTo>
                  <a:pt x="1740588" y="706902"/>
                  <a:pt x="1740798" y="706902"/>
                  <a:pt x="1743995" y="706902"/>
                </a:cubicBezTo>
                <a:lnTo>
                  <a:pt x="1767936" y="706902"/>
                </a:lnTo>
                <a:cubicBezTo>
                  <a:pt x="1767936" y="706932"/>
                  <a:pt x="1767936" y="709385"/>
                  <a:pt x="1767936" y="917675"/>
                </a:cubicBezTo>
                <a:cubicBezTo>
                  <a:pt x="1767951" y="917673"/>
                  <a:pt x="1768119" y="917642"/>
                  <a:pt x="1770216" y="917270"/>
                </a:cubicBezTo>
                <a:lnTo>
                  <a:pt x="1786176" y="914433"/>
                </a:lnTo>
                <a:cubicBezTo>
                  <a:pt x="1786176" y="914466"/>
                  <a:pt x="1786131" y="916467"/>
                  <a:pt x="1783136" y="1047381"/>
                </a:cubicBezTo>
                <a:cubicBezTo>
                  <a:pt x="1783151" y="1047384"/>
                  <a:pt x="1783317" y="1047414"/>
                  <a:pt x="1785416" y="1047788"/>
                </a:cubicBezTo>
                <a:lnTo>
                  <a:pt x="1801376" y="1050624"/>
                </a:lnTo>
                <a:cubicBezTo>
                  <a:pt x="1801379" y="1050635"/>
                  <a:pt x="1801409" y="1050731"/>
                  <a:pt x="1801755" y="1051841"/>
                </a:cubicBezTo>
                <a:lnTo>
                  <a:pt x="1804416" y="1060353"/>
                </a:lnTo>
                <a:cubicBezTo>
                  <a:pt x="1804419" y="1060340"/>
                  <a:pt x="1804487" y="1060125"/>
                  <a:pt x="1805556" y="1056705"/>
                </a:cubicBezTo>
                <a:lnTo>
                  <a:pt x="1813536" y="1031169"/>
                </a:lnTo>
                <a:cubicBezTo>
                  <a:pt x="1813547" y="1031169"/>
                  <a:pt x="1813697" y="1031169"/>
                  <a:pt x="1816196" y="1031169"/>
                </a:cubicBezTo>
                <a:lnTo>
                  <a:pt x="1834817" y="1031169"/>
                </a:lnTo>
                <a:cubicBezTo>
                  <a:pt x="1834817" y="1031195"/>
                  <a:pt x="1834817" y="1032234"/>
                  <a:pt x="1834817" y="1079808"/>
                </a:cubicBezTo>
                <a:cubicBezTo>
                  <a:pt x="1834826" y="1079816"/>
                  <a:pt x="1834941" y="1079876"/>
                  <a:pt x="1836336" y="1080620"/>
                </a:cubicBezTo>
                <a:lnTo>
                  <a:pt x="1846977" y="1086294"/>
                </a:lnTo>
                <a:cubicBezTo>
                  <a:pt x="1846977" y="1086308"/>
                  <a:pt x="1846977" y="1086459"/>
                  <a:pt x="1846977" y="1088321"/>
                </a:cubicBezTo>
                <a:lnTo>
                  <a:pt x="1846977" y="1102508"/>
                </a:lnTo>
                <a:cubicBezTo>
                  <a:pt x="1847007" y="1102508"/>
                  <a:pt x="1848369" y="1102508"/>
                  <a:pt x="1913858" y="1102508"/>
                </a:cubicBezTo>
                <a:cubicBezTo>
                  <a:pt x="1913858" y="1102520"/>
                  <a:pt x="1913858" y="1102644"/>
                  <a:pt x="1913858" y="1104129"/>
                </a:cubicBezTo>
                <a:lnTo>
                  <a:pt x="1913858" y="1115478"/>
                </a:lnTo>
                <a:cubicBezTo>
                  <a:pt x="1913871" y="1115478"/>
                  <a:pt x="1914053" y="1115478"/>
                  <a:pt x="1916897" y="1115478"/>
                </a:cubicBezTo>
                <a:lnTo>
                  <a:pt x="1938177" y="1115478"/>
                </a:lnTo>
                <a:cubicBezTo>
                  <a:pt x="1938177" y="1115451"/>
                  <a:pt x="1938177" y="1114358"/>
                  <a:pt x="1938177" y="1070081"/>
                </a:cubicBezTo>
                <a:cubicBezTo>
                  <a:pt x="1938209" y="1070081"/>
                  <a:pt x="1939604" y="1070081"/>
                  <a:pt x="2005058" y="1070081"/>
                </a:cubicBezTo>
                <a:cubicBezTo>
                  <a:pt x="2005058" y="1070069"/>
                  <a:pt x="2005058" y="1069923"/>
                  <a:pt x="2005058" y="1068054"/>
                </a:cubicBezTo>
                <a:lnTo>
                  <a:pt x="2005058" y="1053867"/>
                </a:lnTo>
                <a:cubicBezTo>
                  <a:pt x="2005067" y="1053867"/>
                  <a:pt x="2005178" y="1053867"/>
                  <a:pt x="2006579" y="1053867"/>
                </a:cubicBezTo>
                <a:lnTo>
                  <a:pt x="2017218" y="1053867"/>
                </a:lnTo>
                <a:cubicBezTo>
                  <a:pt x="2017218" y="1053857"/>
                  <a:pt x="2017218" y="1053687"/>
                  <a:pt x="2017218" y="1051031"/>
                </a:cubicBezTo>
                <a:lnTo>
                  <a:pt x="2017218" y="1031169"/>
                </a:lnTo>
                <a:cubicBezTo>
                  <a:pt x="2017232" y="1031169"/>
                  <a:pt x="2017340" y="1031169"/>
                  <a:pt x="2018358" y="1031169"/>
                </a:cubicBezTo>
                <a:lnTo>
                  <a:pt x="2026338" y="1031169"/>
                </a:lnTo>
                <a:cubicBezTo>
                  <a:pt x="2026338" y="1031159"/>
                  <a:pt x="2026338" y="1031031"/>
                  <a:pt x="2026338" y="1029548"/>
                </a:cubicBezTo>
                <a:lnTo>
                  <a:pt x="2026338" y="1018197"/>
                </a:lnTo>
                <a:cubicBezTo>
                  <a:pt x="2026350" y="1018197"/>
                  <a:pt x="2026536" y="1018197"/>
                  <a:pt x="2029379" y="1018197"/>
                </a:cubicBezTo>
                <a:lnTo>
                  <a:pt x="2050659" y="1018197"/>
                </a:lnTo>
                <a:cubicBezTo>
                  <a:pt x="2050659" y="1018208"/>
                  <a:pt x="2050659" y="1018323"/>
                  <a:pt x="2050659" y="1019819"/>
                </a:cubicBezTo>
                <a:lnTo>
                  <a:pt x="2050659" y="1031169"/>
                </a:lnTo>
                <a:cubicBezTo>
                  <a:pt x="2050676" y="1031169"/>
                  <a:pt x="2051427" y="1031169"/>
                  <a:pt x="2084099" y="1031169"/>
                </a:cubicBezTo>
                <a:cubicBezTo>
                  <a:pt x="2084099" y="1031157"/>
                  <a:pt x="2084099" y="1030986"/>
                  <a:pt x="2084099" y="1028331"/>
                </a:cubicBezTo>
                <a:lnTo>
                  <a:pt x="2084099" y="1008470"/>
                </a:lnTo>
                <a:cubicBezTo>
                  <a:pt x="2084108" y="1008470"/>
                  <a:pt x="2084253" y="1008470"/>
                  <a:pt x="2086760" y="1008470"/>
                </a:cubicBezTo>
                <a:lnTo>
                  <a:pt x="2105379" y="1008470"/>
                </a:lnTo>
                <a:cubicBezTo>
                  <a:pt x="2105379" y="1008488"/>
                  <a:pt x="2105379" y="1009259"/>
                  <a:pt x="2105379" y="1044140"/>
                </a:cubicBezTo>
                <a:cubicBezTo>
                  <a:pt x="2105390" y="1044140"/>
                  <a:pt x="2105510" y="1044140"/>
                  <a:pt x="2106900" y="1044140"/>
                </a:cubicBezTo>
                <a:lnTo>
                  <a:pt x="2117540" y="1044140"/>
                </a:lnTo>
                <a:cubicBezTo>
                  <a:pt x="2117540" y="1044131"/>
                  <a:pt x="2117540" y="1044009"/>
                  <a:pt x="2117540" y="1042518"/>
                </a:cubicBezTo>
                <a:lnTo>
                  <a:pt x="2117540" y="1031169"/>
                </a:lnTo>
                <a:cubicBezTo>
                  <a:pt x="2117553" y="1031169"/>
                  <a:pt x="2117730" y="1031169"/>
                  <a:pt x="2120199" y="1031169"/>
                </a:cubicBezTo>
                <a:lnTo>
                  <a:pt x="2138820" y="1031169"/>
                </a:lnTo>
                <a:cubicBezTo>
                  <a:pt x="2138820" y="1031189"/>
                  <a:pt x="2138820" y="1032027"/>
                  <a:pt x="2138820" y="1070081"/>
                </a:cubicBezTo>
                <a:cubicBezTo>
                  <a:pt x="2138832" y="1070081"/>
                  <a:pt x="2139009" y="1070081"/>
                  <a:pt x="2141861" y="1070081"/>
                </a:cubicBezTo>
                <a:lnTo>
                  <a:pt x="2163140" y="1070081"/>
                </a:lnTo>
                <a:cubicBezTo>
                  <a:pt x="2163140" y="1070097"/>
                  <a:pt x="2163140" y="1070270"/>
                  <a:pt x="2163140" y="1072512"/>
                </a:cubicBezTo>
                <a:lnTo>
                  <a:pt x="2163140" y="1089537"/>
                </a:lnTo>
                <a:cubicBezTo>
                  <a:pt x="2163152" y="1089537"/>
                  <a:pt x="2163258" y="1089537"/>
                  <a:pt x="2164280" y="1089537"/>
                </a:cubicBezTo>
                <a:lnTo>
                  <a:pt x="2172261" y="1089537"/>
                </a:lnTo>
                <a:cubicBezTo>
                  <a:pt x="2172261" y="1089525"/>
                  <a:pt x="2172261" y="1089411"/>
                  <a:pt x="2172261" y="1088321"/>
                </a:cubicBezTo>
                <a:lnTo>
                  <a:pt x="2172261" y="1079808"/>
                </a:lnTo>
                <a:cubicBezTo>
                  <a:pt x="2172287" y="1079808"/>
                  <a:pt x="2173365" y="1079808"/>
                  <a:pt x="2217861" y="1079808"/>
                </a:cubicBezTo>
                <a:cubicBezTo>
                  <a:pt x="2217861" y="1079829"/>
                  <a:pt x="2217861" y="1080674"/>
                  <a:pt x="2217861" y="1115478"/>
                </a:cubicBezTo>
                <a:cubicBezTo>
                  <a:pt x="2217872" y="1115478"/>
                  <a:pt x="2217990" y="1115478"/>
                  <a:pt x="2219381" y="1115478"/>
                </a:cubicBezTo>
                <a:lnTo>
                  <a:pt x="2230022" y="1115478"/>
                </a:lnTo>
                <a:cubicBezTo>
                  <a:pt x="2230022" y="1115489"/>
                  <a:pt x="2230022" y="1115598"/>
                  <a:pt x="2230022" y="1117100"/>
                </a:cubicBezTo>
                <a:lnTo>
                  <a:pt x="2230022" y="1128449"/>
                </a:lnTo>
                <a:cubicBezTo>
                  <a:pt x="2230035" y="1128449"/>
                  <a:pt x="2230145" y="1128449"/>
                  <a:pt x="2231162" y="1128449"/>
                </a:cubicBezTo>
                <a:lnTo>
                  <a:pt x="2239142" y="1128449"/>
                </a:lnTo>
                <a:cubicBezTo>
                  <a:pt x="2239142" y="1128438"/>
                  <a:pt x="2239142" y="1128258"/>
                  <a:pt x="2239142" y="1125206"/>
                </a:cubicBezTo>
                <a:lnTo>
                  <a:pt x="2239142" y="1102508"/>
                </a:lnTo>
                <a:cubicBezTo>
                  <a:pt x="2239152" y="1102508"/>
                  <a:pt x="2239269" y="1102508"/>
                  <a:pt x="2240661" y="1102508"/>
                </a:cubicBezTo>
                <a:lnTo>
                  <a:pt x="2251302" y="1102508"/>
                </a:lnTo>
                <a:cubicBezTo>
                  <a:pt x="2251302" y="1102520"/>
                  <a:pt x="2251302" y="1102644"/>
                  <a:pt x="2251302" y="1104129"/>
                </a:cubicBezTo>
                <a:lnTo>
                  <a:pt x="2251302" y="1115478"/>
                </a:lnTo>
                <a:lnTo>
                  <a:pt x="2259282" y="1112489"/>
                </a:lnTo>
                <a:cubicBezTo>
                  <a:pt x="2260422" y="1111931"/>
                  <a:pt x="2260422" y="1111628"/>
                  <a:pt x="2260422" y="1111019"/>
                </a:cubicBezTo>
                <a:lnTo>
                  <a:pt x="2260422" y="1102508"/>
                </a:lnTo>
                <a:cubicBezTo>
                  <a:pt x="2260448" y="1102508"/>
                  <a:pt x="2261649" y="1102508"/>
                  <a:pt x="2318183" y="1102508"/>
                </a:cubicBezTo>
                <a:cubicBezTo>
                  <a:pt x="2318183" y="1102529"/>
                  <a:pt x="2318183" y="1103349"/>
                  <a:pt x="2318183" y="1138176"/>
                </a:cubicBezTo>
                <a:cubicBezTo>
                  <a:pt x="2318195" y="1138176"/>
                  <a:pt x="2318372" y="1138176"/>
                  <a:pt x="2321222" y="1138176"/>
                </a:cubicBezTo>
                <a:lnTo>
                  <a:pt x="2342502" y="1138176"/>
                </a:lnTo>
                <a:cubicBezTo>
                  <a:pt x="2342502" y="1138188"/>
                  <a:pt x="2342502" y="1138311"/>
                  <a:pt x="2342502" y="1139798"/>
                </a:cubicBezTo>
                <a:lnTo>
                  <a:pt x="2342502" y="1151147"/>
                </a:lnTo>
                <a:cubicBezTo>
                  <a:pt x="2342516" y="1151147"/>
                  <a:pt x="2342700" y="1151147"/>
                  <a:pt x="2345163" y="1151147"/>
                </a:cubicBezTo>
                <a:lnTo>
                  <a:pt x="2363783" y="1151147"/>
                </a:lnTo>
                <a:cubicBezTo>
                  <a:pt x="2363783" y="1151129"/>
                  <a:pt x="2363783" y="1150362"/>
                  <a:pt x="2363783" y="1115478"/>
                </a:cubicBezTo>
                <a:cubicBezTo>
                  <a:pt x="2363793" y="1115478"/>
                  <a:pt x="2363910" y="1115478"/>
                  <a:pt x="2365302" y="1115478"/>
                </a:cubicBezTo>
                <a:lnTo>
                  <a:pt x="2375943" y="1115478"/>
                </a:lnTo>
                <a:cubicBezTo>
                  <a:pt x="2375943" y="1115450"/>
                  <a:pt x="2375943" y="1114293"/>
                  <a:pt x="2375943" y="1066838"/>
                </a:cubicBezTo>
                <a:cubicBezTo>
                  <a:pt x="2375954" y="1066838"/>
                  <a:pt x="2376069" y="1066838"/>
                  <a:pt x="2377463" y="1066838"/>
                </a:cubicBezTo>
                <a:lnTo>
                  <a:pt x="2388104" y="1066838"/>
                </a:lnTo>
                <a:cubicBezTo>
                  <a:pt x="2388104" y="1066829"/>
                  <a:pt x="2388104" y="1066665"/>
                  <a:pt x="2388104" y="1064001"/>
                </a:cubicBezTo>
                <a:lnTo>
                  <a:pt x="2388104" y="1044140"/>
                </a:lnTo>
                <a:cubicBezTo>
                  <a:pt x="2385063" y="1044140"/>
                  <a:pt x="2385063" y="1044140"/>
                  <a:pt x="2386203" y="1041707"/>
                </a:cubicBezTo>
                <a:lnTo>
                  <a:pt x="2394183" y="1024683"/>
                </a:lnTo>
                <a:cubicBezTo>
                  <a:pt x="2394191" y="1024709"/>
                  <a:pt x="2394483" y="1025720"/>
                  <a:pt x="2406344" y="1066838"/>
                </a:cubicBezTo>
                <a:cubicBezTo>
                  <a:pt x="2406356" y="1066838"/>
                  <a:pt x="2406465" y="1066838"/>
                  <a:pt x="2407484" y="1066838"/>
                </a:cubicBezTo>
                <a:lnTo>
                  <a:pt x="2415464" y="1066838"/>
                </a:lnTo>
                <a:cubicBezTo>
                  <a:pt x="2415464" y="1066818"/>
                  <a:pt x="2415464" y="1065050"/>
                  <a:pt x="2415464" y="907947"/>
                </a:cubicBezTo>
                <a:cubicBezTo>
                  <a:pt x="2415479" y="907947"/>
                  <a:pt x="2415650" y="907947"/>
                  <a:pt x="2417744" y="907947"/>
                </a:cubicBezTo>
                <a:lnTo>
                  <a:pt x="2433704" y="907947"/>
                </a:lnTo>
                <a:cubicBezTo>
                  <a:pt x="2433704" y="907914"/>
                  <a:pt x="2433704" y="906399"/>
                  <a:pt x="2433704" y="836609"/>
                </a:cubicBezTo>
                <a:cubicBezTo>
                  <a:pt x="2433729" y="836609"/>
                  <a:pt x="2434667" y="836609"/>
                  <a:pt x="2473224" y="836609"/>
                </a:cubicBezTo>
                <a:cubicBezTo>
                  <a:pt x="2473224" y="836591"/>
                  <a:pt x="2473224" y="835826"/>
                  <a:pt x="2473224" y="804182"/>
                </a:cubicBezTo>
                <a:cubicBezTo>
                  <a:pt x="2473253" y="804182"/>
                  <a:pt x="2474436" y="804182"/>
                  <a:pt x="2524905" y="804182"/>
                </a:cubicBezTo>
                <a:cubicBezTo>
                  <a:pt x="2524905" y="804194"/>
                  <a:pt x="2524905" y="804389"/>
                  <a:pt x="2524905" y="807830"/>
                </a:cubicBezTo>
                <a:lnTo>
                  <a:pt x="2524905" y="833366"/>
                </a:lnTo>
                <a:cubicBezTo>
                  <a:pt x="2524919" y="833366"/>
                  <a:pt x="2525115" y="833366"/>
                  <a:pt x="2528325" y="833366"/>
                </a:cubicBezTo>
                <a:lnTo>
                  <a:pt x="2552265" y="833366"/>
                </a:lnTo>
                <a:cubicBezTo>
                  <a:pt x="2552265" y="833393"/>
                  <a:pt x="2552265" y="834734"/>
                  <a:pt x="2552265" y="904704"/>
                </a:cubicBezTo>
                <a:cubicBezTo>
                  <a:pt x="2552274" y="904704"/>
                  <a:pt x="2552388" y="904704"/>
                  <a:pt x="2553785" y="904704"/>
                </a:cubicBezTo>
                <a:lnTo>
                  <a:pt x="2564426" y="904704"/>
                </a:lnTo>
                <a:lnTo>
                  <a:pt x="2585706" y="911190"/>
                </a:lnTo>
                <a:cubicBezTo>
                  <a:pt x="2585706" y="911205"/>
                  <a:pt x="2585706" y="912180"/>
                  <a:pt x="2585706" y="969558"/>
                </a:cubicBezTo>
                <a:cubicBezTo>
                  <a:pt x="2585715" y="969558"/>
                  <a:pt x="2585828" y="969558"/>
                  <a:pt x="2587226" y="969558"/>
                </a:cubicBezTo>
                <a:lnTo>
                  <a:pt x="2597865" y="969558"/>
                </a:lnTo>
                <a:cubicBezTo>
                  <a:pt x="2597865" y="969573"/>
                  <a:pt x="2597865" y="969732"/>
                  <a:pt x="2597865" y="971990"/>
                </a:cubicBezTo>
                <a:lnTo>
                  <a:pt x="2597865" y="989013"/>
                </a:lnTo>
                <a:cubicBezTo>
                  <a:pt x="2597877" y="989013"/>
                  <a:pt x="2598063" y="989013"/>
                  <a:pt x="2600906" y="989013"/>
                </a:cubicBezTo>
                <a:lnTo>
                  <a:pt x="2622186" y="989013"/>
                </a:lnTo>
                <a:lnTo>
                  <a:pt x="2631306" y="998742"/>
                </a:lnTo>
                <a:cubicBezTo>
                  <a:pt x="2631306" y="998760"/>
                  <a:pt x="2631306" y="999489"/>
                  <a:pt x="2631306" y="1031169"/>
                </a:cubicBezTo>
                <a:cubicBezTo>
                  <a:pt x="2631320" y="1031169"/>
                  <a:pt x="2631516" y="1031169"/>
                  <a:pt x="2634726" y="1031169"/>
                </a:cubicBezTo>
                <a:lnTo>
                  <a:pt x="2658666" y="1031169"/>
                </a:lnTo>
                <a:cubicBezTo>
                  <a:pt x="2658666" y="1031180"/>
                  <a:pt x="2658666" y="1031300"/>
                  <a:pt x="2658666" y="1032789"/>
                </a:cubicBezTo>
                <a:lnTo>
                  <a:pt x="2658666" y="1044140"/>
                </a:lnTo>
                <a:cubicBezTo>
                  <a:pt x="2658680" y="1044140"/>
                  <a:pt x="2658828" y="1044140"/>
                  <a:pt x="2660567" y="1044140"/>
                </a:cubicBezTo>
                <a:lnTo>
                  <a:pt x="2673867" y="1044140"/>
                </a:lnTo>
                <a:cubicBezTo>
                  <a:pt x="2673867" y="1044153"/>
                  <a:pt x="2673867" y="1044347"/>
                  <a:pt x="2673867" y="1047381"/>
                </a:cubicBezTo>
                <a:lnTo>
                  <a:pt x="2673867" y="1070081"/>
                </a:lnTo>
                <a:cubicBezTo>
                  <a:pt x="2679947" y="1070081"/>
                  <a:pt x="2679947" y="1070081"/>
                  <a:pt x="2679947" y="1067243"/>
                </a:cubicBezTo>
                <a:lnTo>
                  <a:pt x="2679947" y="1047381"/>
                </a:lnTo>
                <a:cubicBezTo>
                  <a:pt x="2679956" y="1047381"/>
                  <a:pt x="2680073" y="1047381"/>
                  <a:pt x="2681466" y="1047381"/>
                </a:cubicBezTo>
                <a:lnTo>
                  <a:pt x="2692107" y="1047381"/>
                </a:lnTo>
                <a:cubicBezTo>
                  <a:pt x="2692107" y="1047398"/>
                  <a:pt x="2692107" y="1047576"/>
                  <a:pt x="2692107" y="1049814"/>
                </a:cubicBezTo>
                <a:lnTo>
                  <a:pt x="2692107" y="1066838"/>
                </a:lnTo>
                <a:cubicBezTo>
                  <a:pt x="2692121" y="1066838"/>
                  <a:pt x="2692230" y="1066838"/>
                  <a:pt x="2693247" y="1066838"/>
                </a:cubicBezTo>
                <a:lnTo>
                  <a:pt x="2701227" y="1066838"/>
                </a:lnTo>
                <a:cubicBezTo>
                  <a:pt x="2701227" y="1060353"/>
                  <a:pt x="2701227" y="1060353"/>
                  <a:pt x="2774187" y="1060353"/>
                </a:cubicBezTo>
                <a:cubicBezTo>
                  <a:pt x="2774187" y="1060367"/>
                  <a:pt x="2774187" y="1060518"/>
                  <a:pt x="2774187" y="1062380"/>
                </a:cubicBezTo>
                <a:lnTo>
                  <a:pt x="2774187" y="1076565"/>
                </a:lnTo>
                <a:cubicBezTo>
                  <a:pt x="2774199" y="1076565"/>
                  <a:pt x="2774312" y="1076565"/>
                  <a:pt x="2775327" y="1076565"/>
                </a:cubicBezTo>
                <a:lnTo>
                  <a:pt x="2783309" y="1076565"/>
                </a:lnTo>
                <a:cubicBezTo>
                  <a:pt x="2783309" y="1076579"/>
                  <a:pt x="2783309" y="1076762"/>
                  <a:pt x="2783309" y="1079808"/>
                </a:cubicBezTo>
                <a:lnTo>
                  <a:pt x="2783309" y="1102508"/>
                </a:lnTo>
                <a:cubicBezTo>
                  <a:pt x="2783321" y="1102502"/>
                  <a:pt x="2783495" y="1102385"/>
                  <a:pt x="2786348" y="1100481"/>
                </a:cubicBezTo>
                <a:lnTo>
                  <a:pt x="2807628" y="1086294"/>
                </a:lnTo>
                <a:cubicBezTo>
                  <a:pt x="2807631" y="1086266"/>
                  <a:pt x="2807828" y="1084953"/>
                  <a:pt x="2816748" y="1024683"/>
                </a:cubicBezTo>
                <a:cubicBezTo>
                  <a:pt x="2816762" y="1024680"/>
                  <a:pt x="2816865" y="1024641"/>
                  <a:pt x="2817888" y="1024278"/>
                </a:cubicBezTo>
                <a:lnTo>
                  <a:pt x="2825868" y="1021440"/>
                </a:lnTo>
                <a:cubicBezTo>
                  <a:pt x="2825868" y="1021416"/>
                  <a:pt x="2825918" y="1019825"/>
                  <a:pt x="2828909" y="917675"/>
                </a:cubicBezTo>
                <a:cubicBezTo>
                  <a:pt x="2828909" y="917702"/>
                  <a:pt x="2828958" y="919338"/>
                  <a:pt x="2831949" y="1021440"/>
                </a:cubicBezTo>
                <a:cubicBezTo>
                  <a:pt x="2831963" y="1021445"/>
                  <a:pt x="2832069" y="1021482"/>
                  <a:pt x="2833089" y="1021845"/>
                </a:cubicBezTo>
                <a:lnTo>
                  <a:pt x="2841069" y="1024683"/>
                </a:lnTo>
                <a:cubicBezTo>
                  <a:pt x="2841069" y="1024653"/>
                  <a:pt x="2841069" y="1022654"/>
                  <a:pt x="2841069" y="894977"/>
                </a:cubicBezTo>
                <a:cubicBezTo>
                  <a:pt x="2847149" y="894977"/>
                  <a:pt x="2847149" y="894977"/>
                  <a:pt x="2847149" y="846336"/>
                </a:cubicBezTo>
                <a:cubicBezTo>
                  <a:pt x="2847167" y="846336"/>
                  <a:pt x="2848196" y="846336"/>
                  <a:pt x="2904909" y="846336"/>
                </a:cubicBezTo>
                <a:cubicBezTo>
                  <a:pt x="2904909" y="846362"/>
                  <a:pt x="2904909" y="847439"/>
                  <a:pt x="2904909" y="894977"/>
                </a:cubicBezTo>
                <a:cubicBezTo>
                  <a:pt x="2904923" y="894977"/>
                  <a:pt x="2905031" y="894977"/>
                  <a:pt x="2906049" y="894977"/>
                </a:cubicBezTo>
                <a:lnTo>
                  <a:pt x="2914029" y="894977"/>
                </a:lnTo>
                <a:cubicBezTo>
                  <a:pt x="2914029" y="894945"/>
                  <a:pt x="2914029" y="892986"/>
                  <a:pt x="2914029" y="771755"/>
                </a:cubicBezTo>
                <a:cubicBezTo>
                  <a:pt x="2914038" y="771755"/>
                  <a:pt x="2914187" y="771755"/>
                  <a:pt x="2916690" y="771755"/>
                </a:cubicBezTo>
                <a:lnTo>
                  <a:pt x="2935310" y="771755"/>
                </a:lnTo>
                <a:cubicBezTo>
                  <a:pt x="2935310" y="771744"/>
                  <a:pt x="2935310" y="771578"/>
                  <a:pt x="2935310" y="768918"/>
                </a:cubicBezTo>
                <a:lnTo>
                  <a:pt x="2935310" y="749057"/>
                </a:lnTo>
                <a:cubicBezTo>
                  <a:pt x="2935326" y="749057"/>
                  <a:pt x="2936073" y="749057"/>
                  <a:pt x="2968751" y="749057"/>
                </a:cubicBezTo>
                <a:cubicBezTo>
                  <a:pt x="2968751" y="749046"/>
                  <a:pt x="2968751" y="748925"/>
                  <a:pt x="2968751" y="747435"/>
                </a:cubicBezTo>
                <a:lnTo>
                  <a:pt x="2968751" y="736086"/>
                </a:lnTo>
                <a:cubicBezTo>
                  <a:pt x="2968761" y="736086"/>
                  <a:pt x="2968926" y="736086"/>
                  <a:pt x="2971410" y="736086"/>
                </a:cubicBezTo>
                <a:lnTo>
                  <a:pt x="2990031" y="736086"/>
                </a:lnTo>
                <a:cubicBezTo>
                  <a:pt x="2990031" y="736098"/>
                  <a:pt x="2990031" y="736217"/>
                  <a:pt x="2990031" y="737708"/>
                </a:cubicBezTo>
                <a:lnTo>
                  <a:pt x="2990031" y="749057"/>
                </a:lnTo>
                <a:cubicBezTo>
                  <a:pt x="2990045" y="749057"/>
                  <a:pt x="2990154" y="749057"/>
                  <a:pt x="2991171" y="749057"/>
                </a:cubicBezTo>
                <a:lnTo>
                  <a:pt x="2999151" y="749057"/>
                </a:lnTo>
                <a:lnTo>
                  <a:pt x="3014351" y="742571"/>
                </a:lnTo>
                <a:lnTo>
                  <a:pt x="3020430" y="747435"/>
                </a:lnTo>
                <a:lnTo>
                  <a:pt x="3020430" y="736086"/>
                </a:lnTo>
                <a:cubicBezTo>
                  <a:pt x="3020444" y="736086"/>
                  <a:pt x="3020649" y="736086"/>
                  <a:pt x="3023850" y="736086"/>
                </a:cubicBezTo>
                <a:lnTo>
                  <a:pt x="3047792" y="736086"/>
                </a:lnTo>
                <a:cubicBezTo>
                  <a:pt x="3047792" y="736098"/>
                  <a:pt x="3047792" y="736217"/>
                  <a:pt x="3047792" y="737708"/>
                </a:cubicBezTo>
                <a:lnTo>
                  <a:pt x="3047792" y="749057"/>
                </a:lnTo>
                <a:cubicBezTo>
                  <a:pt x="3047820" y="749057"/>
                  <a:pt x="3048924" y="749057"/>
                  <a:pt x="3093392" y="749057"/>
                </a:cubicBezTo>
                <a:cubicBezTo>
                  <a:pt x="3093392" y="749072"/>
                  <a:pt x="3093392" y="749235"/>
                  <a:pt x="3093392" y="751488"/>
                </a:cubicBezTo>
                <a:lnTo>
                  <a:pt x="3093392" y="768513"/>
                </a:lnTo>
                <a:cubicBezTo>
                  <a:pt x="3093417" y="768513"/>
                  <a:pt x="3094377" y="768513"/>
                  <a:pt x="3132912" y="768513"/>
                </a:cubicBezTo>
                <a:cubicBezTo>
                  <a:pt x="3132912" y="768537"/>
                  <a:pt x="3132912" y="769557"/>
                  <a:pt x="3132912" y="813909"/>
                </a:cubicBezTo>
                <a:cubicBezTo>
                  <a:pt x="3132926" y="813909"/>
                  <a:pt x="3133035" y="813909"/>
                  <a:pt x="3134052" y="813909"/>
                </a:cubicBezTo>
                <a:lnTo>
                  <a:pt x="3142032" y="813909"/>
                </a:lnTo>
                <a:cubicBezTo>
                  <a:pt x="3142032" y="813920"/>
                  <a:pt x="3142032" y="814049"/>
                  <a:pt x="3142032" y="815531"/>
                </a:cubicBezTo>
                <a:lnTo>
                  <a:pt x="3142032" y="826881"/>
                </a:lnTo>
                <a:cubicBezTo>
                  <a:pt x="3148113" y="826881"/>
                  <a:pt x="3148113" y="826881"/>
                  <a:pt x="3148113" y="872277"/>
                </a:cubicBezTo>
                <a:cubicBezTo>
                  <a:pt x="3148127" y="872277"/>
                  <a:pt x="3148238" y="872277"/>
                  <a:pt x="3149253" y="872277"/>
                </a:cubicBezTo>
                <a:lnTo>
                  <a:pt x="3157233" y="872277"/>
                </a:lnTo>
                <a:cubicBezTo>
                  <a:pt x="3157233" y="872291"/>
                  <a:pt x="3157233" y="872391"/>
                  <a:pt x="3157233" y="873494"/>
                </a:cubicBezTo>
                <a:lnTo>
                  <a:pt x="3157233" y="882006"/>
                </a:lnTo>
                <a:cubicBezTo>
                  <a:pt x="3157242" y="882006"/>
                  <a:pt x="3157359" y="882006"/>
                  <a:pt x="3158753" y="882006"/>
                </a:cubicBezTo>
                <a:lnTo>
                  <a:pt x="3169392" y="882006"/>
                </a:lnTo>
                <a:cubicBezTo>
                  <a:pt x="3169392" y="882032"/>
                  <a:pt x="3169392" y="883101"/>
                  <a:pt x="3169392" y="927404"/>
                </a:cubicBezTo>
                <a:cubicBezTo>
                  <a:pt x="3169404" y="927404"/>
                  <a:pt x="3169584" y="927404"/>
                  <a:pt x="3172433" y="927404"/>
                </a:cubicBezTo>
                <a:lnTo>
                  <a:pt x="3193713" y="927404"/>
                </a:lnTo>
                <a:cubicBezTo>
                  <a:pt x="3193713" y="927428"/>
                  <a:pt x="3193713" y="928298"/>
                  <a:pt x="3193713" y="963072"/>
                </a:cubicBezTo>
                <a:cubicBezTo>
                  <a:pt x="3196754" y="963072"/>
                  <a:pt x="3196754" y="963072"/>
                  <a:pt x="3196754" y="965504"/>
                </a:cubicBezTo>
                <a:lnTo>
                  <a:pt x="3196754" y="982529"/>
                </a:lnTo>
                <a:cubicBezTo>
                  <a:pt x="3196767" y="982529"/>
                  <a:pt x="3196872" y="982529"/>
                  <a:pt x="3197894" y="982529"/>
                </a:cubicBezTo>
                <a:lnTo>
                  <a:pt x="3205874" y="982529"/>
                </a:lnTo>
                <a:cubicBezTo>
                  <a:pt x="3205874" y="982550"/>
                  <a:pt x="3205874" y="983394"/>
                  <a:pt x="3205874" y="1018197"/>
                </a:cubicBezTo>
                <a:cubicBezTo>
                  <a:pt x="3205886" y="1018197"/>
                  <a:pt x="3206034" y="1018197"/>
                  <a:pt x="3207773" y="1018197"/>
                </a:cubicBezTo>
                <a:lnTo>
                  <a:pt x="3221073" y="1018197"/>
                </a:lnTo>
                <a:cubicBezTo>
                  <a:pt x="3224114" y="1021440"/>
                  <a:pt x="3224114" y="1021440"/>
                  <a:pt x="3224114" y="1024278"/>
                </a:cubicBezTo>
                <a:lnTo>
                  <a:pt x="3224114" y="1044140"/>
                </a:lnTo>
                <a:cubicBezTo>
                  <a:pt x="3224121" y="1044129"/>
                  <a:pt x="3224252" y="1043969"/>
                  <a:pt x="3226394" y="1041302"/>
                </a:cubicBezTo>
                <a:lnTo>
                  <a:pt x="3242354" y="1021440"/>
                </a:lnTo>
                <a:cubicBezTo>
                  <a:pt x="3242376" y="1021440"/>
                  <a:pt x="3243335" y="1021440"/>
                  <a:pt x="3284915" y="1021440"/>
                </a:cubicBezTo>
                <a:cubicBezTo>
                  <a:pt x="3284915" y="1021478"/>
                  <a:pt x="3284915" y="1023579"/>
                  <a:pt x="3284915" y="1151147"/>
                </a:cubicBezTo>
                <a:cubicBezTo>
                  <a:pt x="3284927" y="1151147"/>
                  <a:pt x="3285041" y="1151147"/>
                  <a:pt x="3286055" y="1151147"/>
                </a:cubicBezTo>
                <a:lnTo>
                  <a:pt x="3294035" y="1151147"/>
                </a:lnTo>
                <a:cubicBezTo>
                  <a:pt x="3294041" y="1151135"/>
                  <a:pt x="3294129" y="1150985"/>
                  <a:pt x="3295175" y="1149120"/>
                </a:cubicBezTo>
                <a:lnTo>
                  <a:pt x="3303155" y="1134933"/>
                </a:lnTo>
                <a:cubicBezTo>
                  <a:pt x="3303155" y="1134944"/>
                  <a:pt x="3303155" y="1135092"/>
                  <a:pt x="3303155" y="1137771"/>
                </a:cubicBezTo>
                <a:lnTo>
                  <a:pt x="3303155" y="1157633"/>
                </a:lnTo>
                <a:cubicBezTo>
                  <a:pt x="3309234" y="1157633"/>
                  <a:pt x="3309234" y="1157633"/>
                  <a:pt x="3309234" y="1089537"/>
                </a:cubicBezTo>
                <a:cubicBezTo>
                  <a:pt x="3309248" y="1089537"/>
                  <a:pt x="3309353" y="1089537"/>
                  <a:pt x="3310374" y="1089537"/>
                </a:cubicBezTo>
                <a:lnTo>
                  <a:pt x="3318354" y="1089537"/>
                </a:lnTo>
                <a:cubicBezTo>
                  <a:pt x="3318354" y="1089515"/>
                  <a:pt x="3318354" y="1088015"/>
                  <a:pt x="3318354" y="992256"/>
                </a:cubicBezTo>
                <a:cubicBezTo>
                  <a:pt x="3318365" y="992256"/>
                  <a:pt x="3318486" y="992256"/>
                  <a:pt x="3319875" y="992256"/>
                </a:cubicBezTo>
                <a:lnTo>
                  <a:pt x="3330515" y="992256"/>
                </a:lnTo>
                <a:cubicBezTo>
                  <a:pt x="3330524" y="992225"/>
                  <a:pt x="3330920" y="990815"/>
                  <a:pt x="3348755" y="927404"/>
                </a:cubicBezTo>
                <a:cubicBezTo>
                  <a:pt x="3348768" y="927404"/>
                  <a:pt x="3348914" y="927404"/>
                  <a:pt x="3350655" y="927404"/>
                </a:cubicBezTo>
                <a:lnTo>
                  <a:pt x="3363956" y="927404"/>
                </a:lnTo>
                <a:cubicBezTo>
                  <a:pt x="3363963" y="927438"/>
                  <a:pt x="3364302" y="928887"/>
                  <a:pt x="3379155" y="992256"/>
                </a:cubicBezTo>
                <a:cubicBezTo>
                  <a:pt x="3379164" y="992256"/>
                  <a:pt x="3379275" y="992256"/>
                  <a:pt x="3380675" y="992256"/>
                </a:cubicBezTo>
                <a:lnTo>
                  <a:pt x="3391316" y="992256"/>
                </a:lnTo>
                <a:cubicBezTo>
                  <a:pt x="3391316" y="992273"/>
                  <a:pt x="3391316" y="993273"/>
                  <a:pt x="3391316" y="1050624"/>
                </a:cubicBezTo>
                <a:cubicBezTo>
                  <a:pt x="3391326" y="1050624"/>
                  <a:pt x="3391475" y="1050624"/>
                  <a:pt x="3393975" y="1050624"/>
                </a:cubicBezTo>
                <a:lnTo>
                  <a:pt x="3412596" y="1050624"/>
                </a:lnTo>
                <a:cubicBezTo>
                  <a:pt x="3412596" y="1050636"/>
                  <a:pt x="3412596" y="1050819"/>
                  <a:pt x="3412596" y="1053867"/>
                </a:cubicBezTo>
                <a:lnTo>
                  <a:pt x="3412596" y="1076565"/>
                </a:lnTo>
                <a:cubicBezTo>
                  <a:pt x="3418676" y="1076565"/>
                  <a:pt x="3418676" y="1076565"/>
                  <a:pt x="3418676" y="1073324"/>
                </a:cubicBezTo>
                <a:lnTo>
                  <a:pt x="3418676" y="1050624"/>
                </a:lnTo>
                <a:cubicBezTo>
                  <a:pt x="3418691" y="1050624"/>
                  <a:pt x="3418859" y="1050624"/>
                  <a:pt x="3420956" y="1050624"/>
                </a:cubicBezTo>
                <a:lnTo>
                  <a:pt x="3436916" y="1050624"/>
                </a:lnTo>
                <a:cubicBezTo>
                  <a:pt x="3436916" y="1050639"/>
                  <a:pt x="3436916" y="1050815"/>
                  <a:pt x="3436916" y="1053056"/>
                </a:cubicBezTo>
                <a:lnTo>
                  <a:pt x="3436916" y="1070081"/>
                </a:lnTo>
                <a:cubicBezTo>
                  <a:pt x="3436940" y="1070081"/>
                  <a:pt x="3438003" y="1070081"/>
                  <a:pt x="3482517" y="1070081"/>
                </a:cubicBezTo>
                <a:cubicBezTo>
                  <a:pt x="3482517" y="1070055"/>
                  <a:pt x="3482517" y="1068899"/>
                  <a:pt x="3482517" y="1014956"/>
                </a:cubicBezTo>
                <a:cubicBezTo>
                  <a:pt x="3482529" y="1014956"/>
                  <a:pt x="3482669" y="1014956"/>
                  <a:pt x="3484416" y="1014956"/>
                </a:cubicBezTo>
                <a:lnTo>
                  <a:pt x="3497717" y="1014956"/>
                </a:lnTo>
                <a:cubicBezTo>
                  <a:pt x="3497717" y="1014972"/>
                  <a:pt x="3497717" y="1015713"/>
                  <a:pt x="3497717" y="1047381"/>
                </a:cubicBezTo>
                <a:cubicBezTo>
                  <a:pt x="3500757" y="1047381"/>
                  <a:pt x="3500757" y="1047381"/>
                  <a:pt x="3500757" y="998742"/>
                </a:cubicBezTo>
                <a:cubicBezTo>
                  <a:pt x="3500778" y="998742"/>
                  <a:pt x="3501590" y="998742"/>
                  <a:pt x="3534197" y="998742"/>
                </a:cubicBezTo>
                <a:cubicBezTo>
                  <a:pt x="3534197" y="998727"/>
                  <a:pt x="3534197" y="998547"/>
                  <a:pt x="3534197" y="996309"/>
                </a:cubicBezTo>
                <a:lnTo>
                  <a:pt x="3534197" y="979286"/>
                </a:lnTo>
                <a:cubicBezTo>
                  <a:pt x="3534209" y="979286"/>
                  <a:pt x="3534321" y="979286"/>
                  <a:pt x="3535337" y="979286"/>
                </a:cubicBezTo>
                <a:lnTo>
                  <a:pt x="3543317" y="979286"/>
                </a:lnTo>
                <a:cubicBezTo>
                  <a:pt x="3543317" y="979277"/>
                  <a:pt x="3543317" y="979107"/>
                  <a:pt x="3543317" y="976449"/>
                </a:cubicBezTo>
                <a:lnTo>
                  <a:pt x="3543317" y="956588"/>
                </a:lnTo>
                <a:lnTo>
                  <a:pt x="3549398" y="966315"/>
                </a:lnTo>
                <a:cubicBezTo>
                  <a:pt x="3549410" y="966315"/>
                  <a:pt x="3549603" y="966315"/>
                  <a:pt x="3552818" y="966315"/>
                </a:cubicBezTo>
                <a:lnTo>
                  <a:pt x="3576758" y="966315"/>
                </a:lnTo>
                <a:cubicBezTo>
                  <a:pt x="3576758" y="966303"/>
                  <a:pt x="3576758" y="966201"/>
                  <a:pt x="3576758" y="965099"/>
                </a:cubicBezTo>
                <a:lnTo>
                  <a:pt x="3576758" y="956588"/>
                </a:lnTo>
                <a:cubicBezTo>
                  <a:pt x="3576771" y="956588"/>
                  <a:pt x="3576882" y="956588"/>
                  <a:pt x="3577898" y="956588"/>
                </a:cubicBezTo>
                <a:lnTo>
                  <a:pt x="3585878" y="956588"/>
                </a:lnTo>
                <a:cubicBezTo>
                  <a:pt x="3585878" y="956601"/>
                  <a:pt x="3585878" y="956751"/>
                  <a:pt x="3585878" y="958614"/>
                </a:cubicBezTo>
                <a:lnTo>
                  <a:pt x="3585878" y="972801"/>
                </a:lnTo>
                <a:cubicBezTo>
                  <a:pt x="3585900" y="972801"/>
                  <a:pt x="3587000" y="972801"/>
                  <a:pt x="3643638" y="972801"/>
                </a:cubicBezTo>
                <a:cubicBezTo>
                  <a:pt x="3643638" y="972828"/>
                  <a:pt x="3643638" y="975093"/>
                  <a:pt x="3643638" y="1180331"/>
                </a:cubicBezTo>
                <a:cubicBezTo>
                  <a:pt x="3643653" y="1180331"/>
                  <a:pt x="3643826" y="1180331"/>
                  <a:pt x="3645918" y="1180331"/>
                </a:cubicBezTo>
                <a:lnTo>
                  <a:pt x="3661878" y="1180331"/>
                </a:lnTo>
                <a:cubicBezTo>
                  <a:pt x="3661878" y="1173846"/>
                  <a:pt x="3661878" y="1167360"/>
                  <a:pt x="3661878" y="1160876"/>
                </a:cubicBezTo>
                <a:cubicBezTo>
                  <a:pt x="3664919" y="1160876"/>
                  <a:pt x="3664919" y="1160876"/>
                  <a:pt x="3667959" y="1160876"/>
                </a:cubicBezTo>
                <a:cubicBezTo>
                  <a:pt x="3667959" y="1167360"/>
                  <a:pt x="3667959" y="1173846"/>
                  <a:pt x="3667959" y="1180331"/>
                </a:cubicBezTo>
                <a:cubicBezTo>
                  <a:pt x="3683159" y="1180331"/>
                  <a:pt x="3698360" y="1180331"/>
                  <a:pt x="3713559" y="1180331"/>
                </a:cubicBezTo>
                <a:cubicBezTo>
                  <a:pt x="3713559" y="1164117"/>
                  <a:pt x="3713559" y="1151147"/>
                  <a:pt x="3713559" y="1134933"/>
                </a:cubicBezTo>
                <a:cubicBezTo>
                  <a:pt x="3719640" y="1134933"/>
                  <a:pt x="3725720" y="1134933"/>
                  <a:pt x="3731799" y="1134933"/>
                </a:cubicBezTo>
                <a:lnTo>
                  <a:pt x="3750039" y="1131692"/>
                </a:lnTo>
                <a:cubicBezTo>
                  <a:pt x="3753080" y="1131692"/>
                  <a:pt x="3753080" y="1134933"/>
                  <a:pt x="3756120" y="1134933"/>
                </a:cubicBezTo>
                <a:lnTo>
                  <a:pt x="3771320" y="1134933"/>
                </a:lnTo>
                <a:cubicBezTo>
                  <a:pt x="3771320" y="1151147"/>
                  <a:pt x="3771320" y="1167360"/>
                  <a:pt x="3771320" y="1180331"/>
                </a:cubicBezTo>
                <a:cubicBezTo>
                  <a:pt x="3774360" y="1180331"/>
                  <a:pt x="3777401" y="1180331"/>
                  <a:pt x="3783480" y="1180331"/>
                </a:cubicBezTo>
                <a:cubicBezTo>
                  <a:pt x="3783480" y="1190060"/>
                  <a:pt x="3783480" y="1199787"/>
                  <a:pt x="3783480" y="1206273"/>
                </a:cubicBezTo>
                <a:lnTo>
                  <a:pt x="3797484" y="1207631"/>
                </a:lnTo>
                <a:lnTo>
                  <a:pt x="3816921" y="1207631"/>
                </a:lnTo>
                <a:cubicBezTo>
                  <a:pt x="3816921" y="1198917"/>
                  <a:pt x="3816921" y="1192659"/>
                  <a:pt x="3816921" y="1183574"/>
                </a:cubicBezTo>
                <a:lnTo>
                  <a:pt x="3918855" y="1183574"/>
                </a:lnTo>
                <a:lnTo>
                  <a:pt x="3918855" y="1055694"/>
                </a:lnTo>
                <a:lnTo>
                  <a:pt x="4026867" y="1055694"/>
                </a:lnTo>
                <a:lnTo>
                  <a:pt x="4026867" y="1173846"/>
                </a:lnTo>
                <a:cubicBezTo>
                  <a:pt x="4027820" y="1173846"/>
                  <a:pt x="4028772" y="1173846"/>
                  <a:pt x="4029723" y="1173846"/>
                </a:cubicBezTo>
                <a:lnTo>
                  <a:pt x="4031586" y="1207631"/>
                </a:lnTo>
                <a:lnTo>
                  <a:pt x="4046100" y="1207631"/>
                </a:lnTo>
                <a:cubicBezTo>
                  <a:pt x="4046904" y="1196810"/>
                  <a:pt x="4047963" y="1185329"/>
                  <a:pt x="4047963" y="1173846"/>
                </a:cubicBezTo>
                <a:cubicBezTo>
                  <a:pt x="4051004" y="1173846"/>
                  <a:pt x="4054044" y="1173846"/>
                  <a:pt x="4057083" y="1173846"/>
                </a:cubicBezTo>
                <a:lnTo>
                  <a:pt x="4058946" y="1207631"/>
                </a:lnTo>
                <a:lnTo>
                  <a:pt x="4134879" y="1207631"/>
                </a:lnTo>
                <a:lnTo>
                  <a:pt x="4134879" y="963089"/>
                </a:lnTo>
                <a:lnTo>
                  <a:pt x="4430870" y="963089"/>
                </a:lnTo>
                <a:lnTo>
                  <a:pt x="4430870" y="1207631"/>
                </a:lnTo>
                <a:lnTo>
                  <a:pt x="4458915" y="1207631"/>
                </a:lnTo>
                <a:lnTo>
                  <a:pt x="4458915" y="1083591"/>
                </a:lnTo>
                <a:lnTo>
                  <a:pt x="4601595" y="1083591"/>
                </a:lnTo>
                <a:cubicBezTo>
                  <a:pt x="4607707" y="924560"/>
                  <a:pt x="4612775" y="766349"/>
                  <a:pt x="4619491" y="606380"/>
                </a:cubicBezTo>
                <a:cubicBezTo>
                  <a:pt x="4604291" y="606380"/>
                  <a:pt x="4567811" y="586923"/>
                  <a:pt x="4601251" y="573953"/>
                </a:cubicBezTo>
                <a:cubicBezTo>
                  <a:pt x="4598209" y="570710"/>
                  <a:pt x="4595171" y="567467"/>
                  <a:pt x="4592131" y="567467"/>
                </a:cubicBezTo>
                <a:cubicBezTo>
                  <a:pt x="4592131" y="548012"/>
                  <a:pt x="4589089" y="544769"/>
                  <a:pt x="4604291" y="531798"/>
                </a:cubicBezTo>
                <a:cubicBezTo>
                  <a:pt x="4604291" y="525312"/>
                  <a:pt x="4604291" y="515585"/>
                  <a:pt x="4604291" y="505857"/>
                </a:cubicBezTo>
                <a:cubicBezTo>
                  <a:pt x="4610371" y="505857"/>
                  <a:pt x="4616451" y="505857"/>
                  <a:pt x="4625571" y="505857"/>
                </a:cubicBezTo>
                <a:cubicBezTo>
                  <a:pt x="4625571" y="492885"/>
                  <a:pt x="4625571" y="483158"/>
                  <a:pt x="4625571" y="473430"/>
                </a:cubicBezTo>
                <a:cubicBezTo>
                  <a:pt x="4625571" y="470187"/>
                  <a:pt x="4628611" y="470187"/>
                  <a:pt x="4628611" y="466944"/>
                </a:cubicBezTo>
                <a:cubicBezTo>
                  <a:pt x="4628611" y="428033"/>
                  <a:pt x="4628611" y="389121"/>
                  <a:pt x="4628611" y="350208"/>
                </a:cubicBezTo>
                <a:cubicBezTo>
                  <a:pt x="4628611" y="346965"/>
                  <a:pt x="4625571" y="343724"/>
                  <a:pt x="4625571" y="340481"/>
                </a:cubicBezTo>
                <a:cubicBezTo>
                  <a:pt x="4628611" y="337238"/>
                  <a:pt x="4631651" y="333995"/>
                  <a:pt x="4634691" y="330752"/>
                </a:cubicBezTo>
                <a:cubicBezTo>
                  <a:pt x="4634691" y="301568"/>
                  <a:pt x="4634691" y="272384"/>
                  <a:pt x="4634691" y="243200"/>
                </a:cubicBezTo>
                <a:cubicBezTo>
                  <a:pt x="4634691" y="239958"/>
                  <a:pt x="4634691" y="239958"/>
                  <a:pt x="4637731" y="236715"/>
                </a:cubicBezTo>
                <a:cubicBezTo>
                  <a:pt x="4637731" y="210774"/>
                  <a:pt x="4637731" y="181590"/>
                  <a:pt x="4637731" y="152406"/>
                </a:cubicBezTo>
                <a:cubicBezTo>
                  <a:pt x="4640771" y="139436"/>
                  <a:pt x="4640771" y="132950"/>
                  <a:pt x="4640771" y="123222"/>
                </a:cubicBezTo>
                <a:cubicBezTo>
                  <a:pt x="4646851" y="132950"/>
                  <a:pt x="4646851" y="139436"/>
                  <a:pt x="4646851" y="149163"/>
                </a:cubicBezTo>
                <a:cubicBezTo>
                  <a:pt x="4649891" y="181590"/>
                  <a:pt x="4649891" y="210774"/>
                  <a:pt x="4649891" y="236715"/>
                </a:cubicBezTo>
                <a:cubicBezTo>
                  <a:pt x="4652931" y="272384"/>
                  <a:pt x="4652931" y="301568"/>
                  <a:pt x="4652931" y="330752"/>
                </a:cubicBezTo>
                <a:cubicBezTo>
                  <a:pt x="4655971" y="333995"/>
                  <a:pt x="4659011" y="337238"/>
                  <a:pt x="4662051" y="340481"/>
                </a:cubicBezTo>
                <a:cubicBezTo>
                  <a:pt x="4662051" y="343724"/>
                  <a:pt x="4659011" y="346965"/>
                  <a:pt x="4659011" y="350208"/>
                </a:cubicBezTo>
                <a:cubicBezTo>
                  <a:pt x="4659011" y="389121"/>
                  <a:pt x="4659011" y="428033"/>
                  <a:pt x="4659011" y="466944"/>
                </a:cubicBezTo>
                <a:cubicBezTo>
                  <a:pt x="4659011" y="470187"/>
                  <a:pt x="4662051" y="470187"/>
                  <a:pt x="4662051" y="473430"/>
                </a:cubicBezTo>
                <a:cubicBezTo>
                  <a:pt x="4662051" y="483158"/>
                  <a:pt x="4662051" y="492885"/>
                  <a:pt x="4662051" y="505857"/>
                </a:cubicBezTo>
                <a:cubicBezTo>
                  <a:pt x="4668131" y="505857"/>
                  <a:pt x="4677251" y="505857"/>
                  <a:pt x="4683331" y="505857"/>
                </a:cubicBezTo>
                <a:cubicBezTo>
                  <a:pt x="4683331" y="515585"/>
                  <a:pt x="4683331" y="525312"/>
                  <a:pt x="4683331" y="531798"/>
                </a:cubicBezTo>
                <a:cubicBezTo>
                  <a:pt x="4695493" y="544769"/>
                  <a:pt x="4695493" y="544769"/>
                  <a:pt x="4695493" y="567467"/>
                </a:cubicBezTo>
                <a:cubicBezTo>
                  <a:pt x="4692451" y="567467"/>
                  <a:pt x="4689411" y="570710"/>
                  <a:pt x="4686373" y="573953"/>
                </a:cubicBezTo>
                <a:cubicBezTo>
                  <a:pt x="4716771" y="590166"/>
                  <a:pt x="4680291" y="603137"/>
                  <a:pt x="4668131" y="606380"/>
                </a:cubicBezTo>
                <a:cubicBezTo>
                  <a:pt x="4671171" y="732843"/>
                  <a:pt x="4677251" y="859307"/>
                  <a:pt x="4680291" y="985772"/>
                </a:cubicBezTo>
                <a:cubicBezTo>
                  <a:pt x="4713733" y="985772"/>
                  <a:pt x="4747171" y="985772"/>
                  <a:pt x="4777573" y="985772"/>
                </a:cubicBezTo>
                <a:cubicBezTo>
                  <a:pt x="4777573" y="1024683"/>
                  <a:pt x="4777573" y="1063595"/>
                  <a:pt x="4777573" y="1099265"/>
                </a:cubicBezTo>
                <a:cubicBezTo>
                  <a:pt x="4783653" y="1099265"/>
                  <a:pt x="4786693" y="1099265"/>
                  <a:pt x="4789733" y="1099265"/>
                </a:cubicBezTo>
                <a:cubicBezTo>
                  <a:pt x="4789733" y="1096022"/>
                  <a:pt x="4792773" y="1092779"/>
                  <a:pt x="4792773" y="1089537"/>
                </a:cubicBezTo>
                <a:cubicBezTo>
                  <a:pt x="4795813" y="1089537"/>
                  <a:pt x="4798853" y="1089537"/>
                  <a:pt x="4801893" y="1089537"/>
                </a:cubicBezTo>
                <a:cubicBezTo>
                  <a:pt x="4801893" y="1092779"/>
                  <a:pt x="4801893" y="1096022"/>
                  <a:pt x="4804935" y="1102508"/>
                </a:cubicBezTo>
                <a:cubicBezTo>
                  <a:pt x="4811013" y="1102508"/>
                  <a:pt x="4817093" y="1102508"/>
                  <a:pt x="4823175" y="1102508"/>
                </a:cubicBezTo>
                <a:cubicBezTo>
                  <a:pt x="4823175" y="1099265"/>
                  <a:pt x="4823175" y="1096022"/>
                  <a:pt x="4823175" y="1092779"/>
                </a:cubicBezTo>
                <a:cubicBezTo>
                  <a:pt x="4835333" y="1092779"/>
                  <a:pt x="4844453" y="1092779"/>
                  <a:pt x="4856613" y="1092779"/>
                </a:cubicBezTo>
                <a:cubicBezTo>
                  <a:pt x="4856613" y="1096022"/>
                  <a:pt x="4856613" y="1099265"/>
                  <a:pt x="4856613" y="1102508"/>
                </a:cubicBezTo>
                <a:cubicBezTo>
                  <a:pt x="4865733" y="1102508"/>
                  <a:pt x="4877895" y="1102508"/>
                  <a:pt x="4887015" y="1102508"/>
                </a:cubicBezTo>
                <a:cubicBezTo>
                  <a:pt x="4887015" y="1125206"/>
                  <a:pt x="4887015" y="1147905"/>
                  <a:pt x="4887015" y="1170603"/>
                </a:cubicBezTo>
                <a:cubicBezTo>
                  <a:pt x="4893095" y="1170603"/>
                  <a:pt x="4902215" y="1170603"/>
                  <a:pt x="4908295" y="1170603"/>
                </a:cubicBezTo>
                <a:cubicBezTo>
                  <a:pt x="4908295" y="1164117"/>
                  <a:pt x="4908295" y="1157633"/>
                  <a:pt x="4908295" y="1151147"/>
                </a:cubicBezTo>
                <a:cubicBezTo>
                  <a:pt x="4917415" y="1151147"/>
                  <a:pt x="4926535" y="1151147"/>
                  <a:pt x="4932615" y="1151147"/>
                </a:cubicBezTo>
                <a:cubicBezTo>
                  <a:pt x="4932615" y="1060353"/>
                  <a:pt x="4932615" y="972801"/>
                  <a:pt x="4932615" y="882006"/>
                </a:cubicBezTo>
                <a:cubicBezTo>
                  <a:pt x="4935655" y="878763"/>
                  <a:pt x="4938695" y="875520"/>
                  <a:pt x="4941735" y="872277"/>
                </a:cubicBezTo>
                <a:cubicBezTo>
                  <a:pt x="4978215" y="872277"/>
                  <a:pt x="5014695" y="872277"/>
                  <a:pt x="5051177" y="872277"/>
                </a:cubicBezTo>
                <a:lnTo>
                  <a:pt x="5051177" y="885249"/>
                </a:lnTo>
                <a:lnTo>
                  <a:pt x="5066377" y="885249"/>
                </a:lnTo>
                <a:cubicBezTo>
                  <a:pt x="5066377" y="943617"/>
                  <a:pt x="5066377" y="1001985"/>
                  <a:pt x="5066377" y="1057110"/>
                </a:cubicBezTo>
                <a:cubicBezTo>
                  <a:pt x="5078537" y="1057110"/>
                  <a:pt x="5087657" y="1057110"/>
                  <a:pt x="5099817" y="1057110"/>
                </a:cubicBezTo>
                <a:cubicBezTo>
                  <a:pt x="5099817" y="1024683"/>
                  <a:pt x="5099817" y="992256"/>
                  <a:pt x="5099817" y="956588"/>
                </a:cubicBezTo>
                <a:cubicBezTo>
                  <a:pt x="5111977" y="956588"/>
                  <a:pt x="5127177" y="956588"/>
                  <a:pt x="5139339" y="956588"/>
                </a:cubicBezTo>
                <a:cubicBezTo>
                  <a:pt x="5142377" y="956588"/>
                  <a:pt x="5142377" y="953345"/>
                  <a:pt x="5145417" y="950102"/>
                </a:cubicBezTo>
                <a:lnTo>
                  <a:pt x="5157579" y="950102"/>
                </a:lnTo>
                <a:cubicBezTo>
                  <a:pt x="5160617" y="953345"/>
                  <a:pt x="5160617" y="956588"/>
                  <a:pt x="5163657" y="956588"/>
                </a:cubicBezTo>
                <a:cubicBezTo>
                  <a:pt x="5172777" y="956588"/>
                  <a:pt x="5184939" y="956588"/>
                  <a:pt x="5197099" y="956588"/>
                </a:cubicBezTo>
                <a:cubicBezTo>
                  <a:pt x="5197099" y="898220"/>
                  <a:pt x="5197099" y="839852"/>
                  <a:pt x="5197099" y="781484"/>
                </a:cubicBezTo>
                <a:cubicBezTo>
                  <a:pt x="5197119" y="781479"/>
                  <a:pt x="5198419" y="781233"/>
                  <a:pt x="5282219" y="765270"/>
                </a:cubicBezTo>
                <a:cubicBezTo>
                  <a:pt x="5282219" y="765281"/>
                  <a:pt x="5282219" y="765392"/>
                  <a:pt x="5282219" y="766892"/>
                </a:cubicBezTo>
                <a:lnTo>
                  <a:pt x="5282219" y="778241"/>
                </a:lnTo>
                <a:cubicBezTo>
                  <a:pt x="5282245" y="778241"/>
                  <a:pt x="5283211" y="778241"/>
                  <a:pt x="5321739" y="778241"/>
                </a:cubicBezTo>
                <a:cubicBezTo>
                  <a:pt x="5321739" y="778274"/>
                  <a:pt x="5321739" y="781830"/>
                  <a:pt x="5321739" y="1160876"/>
                </a:cubicBezTo>
                <a:cubicBezTo>
                  <a:pt x="5330859" y="1160876"/>
                  <a:pt x="5343019" y="1160876"/>
                  <a:pt x="5355181" y="1160876"/>
                </a:cubicBezTo>
                <a:cubicBezTo>
                  <a:pt x="5355181" y="1157633"/>
                  <a:pt x="5355181" y="1157633"/>
                  <a:pt x="5355181" y="1154390"/>
                </a:cubicBezTo>
                <a:cubicBezTo>
                  <a:pt x="5361259" y="1154390"/>
                  <a:pt x="5367339" y="1154390"/>
                  <a:pt x="5373421" y="1154390"/>
                </a:cubicBezTo>
                <a:cubicBezTo>
                  <a:pt x="5373421" y="1157633"/>
                  <a:pt x="5373421" y="1157633"/>
                  <a:pt x="5373421" y="1160876"/>
                </a:cubicBezTo>
                <a:cubicBezTo>
                  <a:pt x="5385581" y="1160876"/>
                  <a:pt x="5397739" y="1160876"/>
                  <a:pt x="5409901" y="1160876"/>
                </a:cubicBezTo>
                <a:cubicBezTo>
                  <a:pt x="5409901" y="1154390"/>
                  <a:pt x="5409901" y="1147905"/>
                  <a:pt x="5409901" y="1141419"/>
                </a:cubicBezTo>
                <a:cubicBezTo>
                  <a:pt x="5425101" y="1141419"/>
                  <a:pt x="5440301" y="1141419"/>
                  <a:pt x="5452461" y="1141419"/>
                </a:cubicBezTo>
                <a:cubicBezTo>
                  <a:pt x="5458541" y="1134933"/>
                  <a:pt x="5464623" y="1134933"/>
                  <a:pt x="5470701" y="1134933"/>
                </a:cubicBezTo>
                <a:cubicBezTo>
                  <a:pt x="5479821" y="1141419"/>
                  <a:pt x="5491983" y="1141419"/>
                  <a:pt x="5501103" y="1141419"/>
                </a:cubicBezTo>
                <a:cubicBezTo>
                  <a:pt x="5501103" y="1131692"/>
                  <a:pt x="5501103" y="1125206"/>
                  <a:pt x="5501103" y="1115478"/>
                </a:cubicBezTo>
                <a:lnTo>
                  <a:pt x="5513263" y="1115478"/>
                </a:lnTo>
                <a:cubicBezTo>
                  <a:pt x="5513263" y="1108992"/>
                  <a:pt x="5513263" y="1102508"/>
                  <a:pt x="5513263" y="1096022"/>
                </a:cubicBezTo>
                <a:cubicBezTo>
                  <a:pt x="5540623" y="1096022"/>
                  <a:pt x="5571023" y="1096022"/>
                  <a:pt x="5598383" y="1096022"/>
                </a:cubicBezTo>
                <a:cubicBezTo>
                  <a:pt x="5598383" y="1079808"/>
                  <a:pt x="5598383" y="1066838"/>
                  <a:pt x="5598383" y="1050624"/>
                </a:cubicBezTo>
                <a:cubicBezTo>
                  <a:pt x="5607503" y="1050624"/>
                  <a:pt x="5616623" y="1050624"/>
                  <a:pt x="5625743" y="1050624"/>
                </a:cubicBezTo>
                <a:cubicBezTo>
                  <a:pt x="5625743" y="1047381"/>
                  <a:pt x="5625743" y="1044140"/>
                  <a:pt x="5625743" y="1040897"/>
                </a:cubicBezTo>
                <a:cubicBezTo>
                  <a:pt x="5631823" y="1040897"/>
                  <a:pt x="5637903" y="1040897"/>
                  <a:pt x="5643983" y="1040897"/>
                </a:cubicBezTo>
                <a:cubicBezTo>
                  <a:pt x="5643983" y="1044140"/>
                  <a:pt x="5643983" y="1047381"/>
                  <a:pt x="5643983" y="1050624"/>
                </a:cubicBezTo>
                <a:cubicBezTo>
                  <a:pt x="5653103" y="1050624"/>
                  <a:pt x="5659183" y="1050624"/>
                  <a:pt x="5668303" y="1050624"/>
                </a:cubicBezTo>
                <a:cubicBezTo>
                  <a:pt x="5668303" y="1073324"/>
                  <a:pt x="5668303" y="1099265"/>
                  <a:pt x="5668303" y="1125206"/>
                </a:cubicBezTo>
                <a:cubicBezTo>
                  <a:pt x="5683503" y="1125206"/>
                  <a:pt x="5701745" y="1125206"/>
                  <a:pt x="5716945" y="1125206"/>
                </a:cubicBezTo>
                <a:cubicBezTo>
                  <a:pt x="5716945" y="1112235"/>
                  <a:pt x="5716945" y="1099265"/>
                  <a:pt x="5716945" y="1086294"/>
                </a:cubicBezTo>
                <a:cubicBezTo>
                  <a:pt x="5735185" y="1086294"/>
                  <a:pt x="5756465" y="1086294"/>
                  <a:pt x="5774705" y="1086294"/>
                </a:cubicBezTo>
                <a:cubicBezTo>
                  <a:pt x="5774705" y="1070081"/>
                  <a:pt x="5774705" y="1057110"/>
                  <a:pt x="5774705" y="1040897"/>
                </a:cubicBezTo>
                <a:cubicBezTo>
                  <a:pt x="5799027" y="1040897"/>
                  <a:pt x="5823345" y="1040897"/>
                  <a:pt x="5847667" y="1040897"/>
                </a:cubicBezTo>
                <a:cubicBezTo>
                  <a:pt x="5847667" y="1040940"/>
                  <a:pt x="5847667" y="1043603"/>
                  <a:pt x="5847667" y="1207631"/>
                </a:cubicBezTo>
                <a:lnTo>
                  <a:pt x="5847667" y="1228299"/>
                </a:lnTo>
                <a:lnTo>
                  <a:pt x="5946479" y="1228299"/>
                </a:lnTo>
                <a:lnTo>
                  <a:pt x="5946479" y="1386957"/>
                </a:lnTo>
                <a:lnTo>
                  <a:pt x="5946479" y="1421828"/>
                </a:lnTo>
                <a:lnTo>
                  <a:pt x="5968919" y="1421828"/>
                </a:lnTo>
                <a:cubicBezTo>
                  <a:pt x="5968919" y="1421828"/>
                  <a:pt x="5968919" y="1421828"/>
                  <a:pt x="5968919" y="1420085"/>
                </a:cubicBezTo>
                <a:lnTo>
                  <a:pt x="5968919" y="1407881"/>
                </a:lnTo>
                <a:cubicBezTo>
                  <a:pt x="5968919" y="1407881"/>
                  <a:pt x="5968919" y="1407881"/>
                  <a:pt x="6035789" y="1407881"/>
                </a:cubicBezTo>
                <a:cubicBezTo>
                  <a:pt x="6035789" y="1407881"/>
                  <a:pt x="6035789" y="1407881"/>
                  <a:pt x="6035789" y="1439262"/>
                </a:cubicBezTo>
                <a:cubicBezTo>
                  <a:pt x="6035789" y="1439262"/>
                  <a:pt x="6035789" y="1439262"/>
                  <a:pt x="6039131" y="1441007"/>
                </a:cubicBezTo>
                <a:lnTo>
                  <a:pt x="6062537" y="1453211"/>
                </a:lnTo>
                <a:cubicBezTo>
                  <a:pt x="6062537" y="1453211"/>
                  <a:pt x="6062537" y="1453211"/>
                  <a:pt x="6062537" y="1498541"/>
                </a:cubicBezTo>
                <a:cubicBezTo>
                  <a:pt x="6062537" y="1498541"/>
                  <a:pt x="6062537" y="1498541"/>
                  <a:pt x="6064627" y="1499414"/>
                </a:cubicBezTo>
                <a:lnTo>
                  <a:pt x="6079255" y="1505516"/>
                </a:lnTo>
                <a:cubicBezTo>
                  <a:pt x="6079255" y="1505516"/>
                  <a:pt x="6079255" y="1505516"/>
                  <a:pt x="6079255" y="1503773"/>
                </a:cubicBezTo>
                <a:lnTo>
                  <a:pt x="6079255" y="1491567"/>
                </a:lnTo>
                <a:cubicBezTo>
                  <a:pt x="6079255" y="1491567"/>
                  <a:pt x="6079255" y="1491567"/>
                  <a:pt x="6080927" y="1491567"/>
                </a:cubicBezTo>
                <a:lnTo>
                  <a:pt x="6092629" y="1491567"/>
                </a:lnTo>
                <a:cubicBezTo>
                  <a:pt x="6092629" y="1491567"/>
                  <a:pt x="6092629" y="1491567"/>
                  <a:pt x="6092629" y="1490259"/>
                </a:cubicBezTo>
                <a:lnTo>
                  <a:pt x="6092629" y="1481106"/>
                </a:lnTo>
                <a:cubicBezTo>
                  <a:pt x="6092629" y="1481106"/>
                  <a:pt x="6092629" y="1481106"/>
                  <a:pt x="6090957" y="1481106"/>
                </a:cubicBezTo>
                <a:lnTo>
                  <a:pt x="6079255" y="1481106"/>
                </a:lnTo>
                <a:cubicBezTo>
                  <a:pt x="6079255" y="1481106"/>
                  <a:pt x="6079255" y="1481106"/>
                  <a:pt x="6079255" y="1479363"/>
                </a:cubicBezTo>
                <a:lnTo>
                  <a:pt x="6079255" y="1467159"/>
                </a:lnTo>
                <a:cubicBezTo>
                  <a:pt x="6079255" y="1467159"/>
                  <a:pt x="6079255" y="1467159"/>
                  <a:pt x="6080927" y="1467159"/>
                </a:cubicBezTo>
                <a:lnTo>
                  <a:pt x="6092629" y="1467159"/>
                </a:lnTo>
                <a:cubicBezTo>
                  <a:pt x="6092629" y="1467159"/>
                  <a:pt x="6092629" y="1467159"/>
                  <a:pt x="6092629" y="1465415"/>
                </a:cubicBezTo>
                <a:lnTo>
                  <a:pt x="6092629" y="1453211"/>
                </a:lnTo>
                <a:cubicBezTo>
                  <a:pt x="6092629" y="1453211"/>
                  <a:pt x="6092629" y="1453211"/>
                  <a:pt x="6090957" y="1453211"/>
                </a:cubicBezTo>
                <a:lnTo>
                  <a:pt x="6079255" y="1453211"/>
                </a:lnTo>
                <a:cubicBezTo>
                  <a:pt x="6079255" y="1453211"/>
                  <a:pt x="6079255" y="1453211"/>
                  <a:pt x="6079255" y="1451468"/>
                </a:cubicBezTo>
                <a:lnTo>
                  <a:pt x="6079255" y="1439262"/>
                </a:lnTo>
                <a:cubicBezTo>
                  <a:pt x="6079255" y="1439262"/>
                  <a:pt x="6079255" y="1439262"/>
                  <a:pt x="6080927" y="1439262"/>
                </a:cubicBezTo>
                <a:lnTo>
                  <a:pt x="6092629" y="1439262"/>
                </a:lnTo>
                <a:cubicBezTo>
                  <a:pt x="6092629" y="1439262"/>
                  <a:pt x="6092629" y="1439262"/>
                  <a:pt x="6092629" y="1437956"/>
                </a:cubicBezTo>
                <a:lnTo>
                  <a:pt x="6092629" y="1428803"/>
                </a:lnTo>
                <a:cubicBezTo>
                  <a:pt x="6092629" y="1428803"/>
                  <a:pt x="6092629" y="1428803"/>
                  <a:pt x="6090957" y="1428803"/>
                </a:cubicBezTo>
                <a:lnTo>
                  <a:pt x="6079255" y="1428803"/>
                </a:lnTo>
                <a:cubicBezTo>
                  <a:pt x="6079255" y="1428803"/>
                  <a:pt x="6079255" y="1428803"/>
                  <a:pt x="6079255" y="1427058"/>
                </a:cubicBezTo>
                <a:lnTo>
                  <a:pt x="6079255" y="1414854"/>
                </a:lnTo>
                <a:cubicBezTo>
                  <a:pt x="6079255" y="1414854"/>
                  <a:pt x="6079255" y="1414854"/>
                  <a:pt x="6080927" y="1414854"/>
                </a:cubicBezTo>
                <a:lnTo>
                  <a:pt x="6092629" y="1414854"/>
                </a:lnTo>
                <a:cubicBezTo>
                  <a:pt x="6092629" y="1414854"/>
                  <a:pt x="6092629" y="1414854"/>
                  <a:pt x="6092629" y="1413111"/>
                </a:cubicBezTo>
                <a:lnTo>
                  <a:pt x="6092629" y="1400906"/>
                </a:lnTo>
                <a:cubicBezTo>
                  <a:pt x="6092629" y="1400906"/>
                  <a:pt x="6092629" y="1400906"/>
                  <a:pt x="6090957" y="1400906"/>
                </a:cubicBezTo>
                <a:lnTo>
                  <a:pt x="6079255" y="1400906"/>
                </a:lnTo>
                <a:cubicBezTo>
                  <a:pt x="6079255" y="1400906"/>
                  <a:pt x="6079255" y="1400906"/>
                  <a:pt x="6079255" y="1399599"/>
                </a:cubicBezTo>
                <a:lnTo>
                  <a:pt x="6079255" y="1390445"/>
                </a:lnTo>
                <a:cubicBezTo>
                  <a:pt x="6079255" y="1390445"/>
                  <a:pt x="6079255" y="1390445"/>
                  <a:pt x="6080927" y="1390445"/>
                </a:cubicBezTo>
                <a:lnTo>
                  <a:pt x="6092629" y="1390445"/>
                </a:lnTo>
                <a:cubicBezTo>
                  <a:pt x="6092629" y="1390445"/>
                  <a:pt x="6092629" y="1390445"/>
                  <a:pt x="6092629" y="1388702"/>
                </a:cubicBezTo>
                <a:lnTo>
                  <a:pt x="6092629" y="1376498"/>
                </a:lnTo>
                <a:cubicBezTo>
                  <a:pt x="6092629" y="1376498"/>
                  <a:pt x="6092629" y="1376498"/>
                  <a:pt x="6090957" y="1376498"/>
                </a:cubicBezTo>
                <a:lnTo>
                  <a:pt x="6079255" y="1376498"/>
                </a:lnTo>
                <a:cubicBezTo>
                  <a:pt x="6079255" y="1376498"/>
                  <a:pt x="6079255" y="1376498"/>
                  <a:pt x="6079255" y="1374755"/>
                </a:cubicBezTo>
                <a:lnTo>
                  <a:pt x="6079255" y="1362549"/>
                </a:lnTo>
                <a:cubicBezTo>
                  <a:pt x="6079255" y="1362549"/>
                  <a:pt x="6079255" y="1362549"/>
                  <a:pt x="6080927" y="1362549"/>
                </a:cubicBezTo>
                <a:lnTo>
                  <a:pt x="6092629" y="1362549"/>
                </a:lnTo>
                <a:cubicBezTo>
                  <a:pt x="6092629" y="1362549"/>
                  <a:pt x="6092629" y="1362549"/>
                  <a:pt x="6092629" y="1360806"/>
                </a:cubicBezTo>
                <a:lnTo>
                  <a:pt x="6092629" y="1348602"/>
                </a:lnTo>
                <a:cubicBezTo>
                  <a:pt x="6092629" y="1348602"/>
                  <a:pt x="6092629" y="1348602"/>
                  <a:pt x="6090957" y="1348602"/>
                </a:cubicBezTo>
                <a:lnTo>
                  <a:pt x="6079255" y="1348602"/>
                </a:lnTo>
                <a:cubicBezTo>
                  <a:pt x="6079255" y="1348602"/>
                  <a:pt x="6079255" y="1348602"/>
                  <a:pt x="6079255" y="1347294"/>
                </a:cubicBezTo>
                <a:lnTo>
                  <a:pt x="6079255" y="1338141"/>
                </a:lnTo>
                <a:cubicBezTo>
                  <a:pt x="6079255" y="1338141"/>
                  <a:pt x="6079255" y="1338141"/>
                  <a:pt x="6080927" y="1338141"/>
                </a:cubicBezTo>
                <a:lnTo>
                  <a:pt x="6092629" y="1338141"/>
                </a:lnTo>
                <a:cubicBezTo>
                  <a:pt x="6092629" y="1338141"/>
                  <a:pt x="6092629" y="1338141"/>
                  <a:pt x="6092629" y="1336397"/>
                </a:cubicBezTo>
                <a:lnTo>
                  <a:pt x="6092629" y="1324193"/>
                </a:lnTo>
                <a:cubicBezTo>
                  <a:pt x="6092629" y="1324193"/>
                  <a:pt x="6092629" y="1324193"/>
                  <a:pt x="6090957" y="1324193"/>
                </a:cubicBezTo>
                <a:lnTo>
                  <a:pt x="6079255" y="1324193"/>
                </a:lnTo>
                <a:cubicBezTo>
                  <a:pt x="6079255" y="1324193"/>
                  <a:pt x="6079255" y="1324193"/>
                  <a:pt x="6079255" y="1322450"/>
                </a:cubicBezTo>
                <a:lnTo>
                  <a:pt x="6079255" y="1310244"/>
                </a:lnTo>
                <a:cubicBezTo>
                  <a:pt x="6079255" y="1310244"/>
                  <a:pt x="6079255" y="1310244"/>
                  <a:pt x="6080927" y="1310244"/>
                </a:cubicBezTo>
                <a:lnTo>
                  <a:pt x="6092629" y="1310244"/>
                </a:lnTo>
                <a:cubicBezTo>
                  <a:pt x="6092629" y="1310244"/>
                  <a:pt x="6092629" y="1310244"/>
                  <a:pt x="6092629" y="1308938"/>
                </a:cubicBezTo>
                <a:lnTo>
                  <a:pt x="6092629" y="1299785"/>
                </a:lnTo>
                <a:cubicBezTo>
                  <a:pt x="6092629" y="1299785"/>
                  <a:pt x="6092629" y="1299785"/>
                  <a:pt x="6090957" y="1299785"/>
                </a:cubicBezTo>
                <a:lnTo>
                  <a:pt x="6079255" y="1299785"/>
                </a:lnTo>
                <a:cubicBezTo>
                  <a:pt x="6079255" y="1299785"/>
                  <a:pt x="6079255" y="1299785"/>
                  <a:pt x="6079255" y="1298040"/>
                </a:cubicBezTo>
                <a:lnTo>
                  <a:pt x="6079255" y="1285836"/>
                </a:lnTo>
                <a:cubicBezTo>
                  <a:pt x="6079255" y="1285836"/>
                  <a:pt x="6079255" y="1285836"/>
                  <a:pt x="6080927" y="1285836"/>
                </a:cubicBezTo>
                <a:lnTo>
                  <a:pt x="6092629" y="1285836"/>
                </a:lnTo>
                <a:cubicBezTo>
                  <a:pt x="6092629" y="1285836"/>
                  <a:pt x="6092629" y="1285836"/>
                  <a:pt x="6092629" y="1284093"/>
                </a:cubicBezTo>
                <a:lnTo>
                  <a:pt x="6092629" y="1271888"/>
                </a:lnTo>
                <a:cubicBezTo>
                  <a:pt x="6092629" y="1271888"/>
                  <a:pt x="6092629" y="1271888"/>
                  <a:pt x="6090957" y="1271888"/>
                </a:cubicBezTo>
                <a:lnTo>
                  <a:pt x="6079255" y="1271888"/>
                </a:lnTo>
                <a:cubicBezTo>
                  <a:pt x="6079255" y="1271888"/>
                  <a:pt x="6079255" y="1271888"/>
                  <a:pt x="6079255" y="1270145"/>
                </a:cubicBezTo>
                <a:lnTo>
                  <a:pt x="6079255" y="1257941"/>
                </a:lnTo>
                <a:cubicBezTo>
                  <a:pt x="6079255" y="1257941"/>
                  <a:pt x="6079255" y="1257941"/>
                  <a:pt x="6080927" y="1257941"/>
                </a:cubicBezTo>
                <a:lnTo>
                  <a:pt x="6092629" y="1257941"/>
                </a:lnTo>
                <a:cubicBezTo>
                  <a:pt x="6092629" y="1257941"/>
                  <a:pt x="6092629" y="1257941"/>
                  <a:pt x="6092629" y="1256633"/>
                </a:cubicBezTo>
                <a:lnTo>
                  <a:pt x="6092629" y="1247480"/>
                </a:lnTo>
                <a:cubicBezTo>
                  <a:pt x="6092629" y="1247480"/>
                  <a:pt x="6092629" y="1247480"/>
                  <a:pt x="6090957" y="1247480"/>
                </a:cubicBezTo>
                <a:lnTo>
                  <a:pt x="6079255" y="1247480"/>
                </a:lnTo>
                <a:cubicBezTo>
                  <a:pt x="6079255" y="1247480"/>
                  <a:pt x="6079255" y="1247480"/>
                  <a:pt x="6079255" y="1245737"/>
                </a:cubicBezTo>
                <a:lnTo>
                  <a:pt x="6079255" y="1233531"/>
                </a:lnTo>
                <a:cubicBezTo>
                  <a:pt x="6079255" y="1233531"/>
                  <a:pt x="6079255" y="1233531"/>
                  <a:pt x="6080927" y="1233531"/>
                </a:cubicBezTo>
                <a:lnTo>
                  <a:pt x="6092629" y="1233531"/>
                </a:lnTo>
                <a:cubicBezTo>
                  <a:pt x="6092629" y="1233531"/>
                  <a:pt x="6092629" y="1233531"/>
                  <a:pt x="6092629" y="1231788"/>
                </a:cubicBezTo>
                <a:lnTo>
                  <a:pt x="6092629" y="1219584"/>
                </a:lnTo>
                <a:cubicBezTo>
                  <a:pt x="6092629" y="1219584"/>
                  <a:pt x="6092629" y="1219584"/>
                  <a:pt x="6090957" y="1219584"/>
                </a:cubicBezTo>
                <a:lnTo>
                  <a:pt x="6079255" y="1219584"/>
                </a:lnTo>
                <a:cubicBezTo>
                  <a:pt x="6079255" y="1219584"/>
                  <a:pt x="6079255" y="1219584"/>
                  <a:pt x="6079255" y="1217840"/>
                </a:cubicBezTo>
                <a:lnTo>
                  <a:pt x="6079255" y="1205636"/>
                </a:lnTo>
                <a:cubicBezTo>
                  <a:pt x="6079255" y="1205636"/>
                  <a:pt x="6079255" y="1205636"/>
                  <a:pt x="6080927" y="1205636"/>
                </a:cubicBezTo>
                <a:lnTo>
                  <a:pt x="6092629" y="1205636"/>
                </a:lnTo>
                <a:cubicBezTo>
                  <a:pt x="6092629" y="1205636"/>
                  <a:pt x="6092629" y="1205636"/>
                  <a:pt x="6092629" y="1204328"/>
                </a:cubicBezTo>
                <a:lnTo>
                  <a:pt x="6092629" y="1195175"/>
                </a:lnTo>
                <a:cubicBezTo>
                  <a:pt x="6092629" y="1195175"/>
                  <a:pt x="6092629" y="1195175"/>
                  <a:pt x="6090957" y="1195175"/>
                </a:cubicBezTo>
                <a:lnTo>
                  <a:pt x="6079255" y="1195175"/>
                </a:lnTo>
                <a:cubicBezTo>
                  <a:pt x="6079255" y="1195175"/>
                  <a:pt x="6079255" y="1195175"/>
                  <a:pt x="6079255" y="1193432"/>
                </a:cubicBezTo>
                <a:lnTo>
                  <a:pt x="6079255" y="1181226"/>
                </a:lnTo>
                <a:cubicBezTo>
                  <a:pt x="6079255" y="1181226"/>
                  <a:pt x="6079255" y="1181226"/>
                  <a:pt x="6080927" y="1181226"/>
                </a:cubicBezTo>
                <a:lnTo>
                  <a:pt x="6092629" y="1181226"/>
                </a:lnTo>
                <a:cubicBezTo>
                  <a:pt x="6092629" y="1181226"/>
                  <a:pt x="6092629" y="1181226"/>
                  <a:pt x="6090957" y="1178612"/>
                </a:cubicBezTo>
                <a:lnTo>
                  <a:pt x="6079255" y="1160306"/>
                </a:lnTo>
                <a:cubicBezTo>
                  <a:pt x="6079255" y="1160306"/>
                  <a:pt x="6079255" y="1160306"/>
                  <a:pt x="6079255" y="1104513"/>
                </a:cubicBezTo>
                <a:cubicBezTo>
                  <a:pt x="6079255" y="1104513"/>
                  <a:pt x="6079255" y="1104513"/>
                  <a:pt x="6303271" y="1104513"/>
                </a:cubicBezTo>
                <a:cubicBezTo>
                  <a:pt x="6303271" y="1104513"/>
                  <a:pt x="6303271" y="1104513"/>
                  <a:pt x="6323331" y="1135896"/>
                </a:cubicBezTo>
                <a:cubicBezTo>
                  <a:pt x="6323331" y="1135896"/>
                  <a:pt x="6323331" y="1135896"/>
                  <a:pt x="6323331" y="1205636"/>
                </a:cubicBezTo>
                <a:cubicBezTo>
                  <a:pt x="6323331" y="1205636"/>
                  <a:pt x="6323331" y="1205636"/>
                  <a:pt x="6321659" y="1205636"/>
                </a:cubicBezTo>
                <a:lnTo>
                  <a:pt x="6309957" y="1205636"/>
                </a:lnTo>
                <a:cubicBezTo>
                  <a:pt x="6309957" y="1205636"/>
                  <a:pt x="6309957" y="1205636"/>
                  <a:pt x="6309957" y="1207379"/>
                </a:cubicBezTo>
                <a:lnTo>
                  <a:pt x="6309957" y="1219584"/>
                </a:lnTo>
                <a:cubicBezTo>
                  <a:pt x="6309957" y="1219584"/>
                  <a:pt x="6309957" y="1219584"/>
                  <a:pt x="6311629" y="1219584"/>
                </a:cubicBezTo>
                <a:lnTo>
                  <a:pt x="6323331" y="1219584"/>
                </a:lnTo>
                <a:cubicBezTo>
                  <a:pt x="6323331" y="1219584"/>
                  <a:pt x="6323331" y="1219584"/>
                  <a:pt x="6323331" y="1221327"/>
                </a:cubicBezTo>
                <a:lnTo>
                  <a:pt x="6323331" y="1233531"/>
                </a:lnTo>
                <a:cubicBezTo>
                  <a:pt x="6323331" y="1233531"/>
                  <a:pt x="6323331" y="1233531"/>
                  <a:pt x="6321659" y="1233531"/>
                </a:cubicBezTo>
                <a:lnTo>
                  <a:pt x="6309957" y="1233531"/>
                </a:lnTo>
                <a:cubicBezTo>
                  <a:pt x="6309957" y="1233531"/>
                  <a:pt x="6309957" y="1233531"/>
                  <a:pt x="6309957" y="1235274"/>
                </a:cubicBezTo>
                <a:lnTo>
                  <a:pt x="6309957" y="1247480"/>
                </a:lnTo>
                <a:cubicBezTo>
                  <a:pt x="6309957" y="1247480"/>
                  <a:pt x="6309957" y="1247480"/>
                  <a:pt x="6311629" y="1247480"/>
                </a:cubicBezTo>
                <a:lnTo>
                  <a:pt x="6323331" y="1247480"/>
                </a:lnTo>
                <a:cubicBezTo>
                  <a:pt x="6323331" y="1247480"/>
                  <a:pt x="6323331" y="1247480"/>
                  <a:pt x="6323331" y="1248788"/>
                </a:cubicBezTo>
                <a:lnTo>
                  <a:pt x="6323331" y="1257941"/>
                </a:lnTo>
                <a:cubicBezTo>
                  <a:pt x="6323331" y="1257941"/>
                  <a:pt x="6323331" y="1257941"/>
                  <a:pt x="6321659" y="1257941"/>
                </a:cubicBezTo>
                <a:lnTo>
                  <a:pt x="6309957" y="1257941"/>
                </a:lnTo>
                <a:cubicBezTo>
                  <a:pt x="6309957" y="1257941"/>
                  <a:pt x="6309957" y="1257941"/>
                  <a:pt x="6309957" y="1259684"/>
                </a:cubicBezTo>
                <a:lnTo>
                  <a:pt x="6309957" y="1271888"/>
                </a:lnTo>
                <a:cubicBezTo>
                  <a:pt x="6309957" y="1271888"/>
                  <a:pt x="6309957" y="1271888"/>
                  <a:pt x="6311629" y="1271888"/>
                </a:cubicBezTo>
                <a:lnTo>
                  <a:pt x="6323331" y="1271888"/>
                </a:lnTo>
                <a:cubicBezTo>
                  <a:pt x="6323331" y="1271888"/>
                  <a:pt x="6323331" y="1271888"/>
                  <a:pt x="6323331" y="1273632"/>
                </a:cubicBezTo>
                <a:lnTo>
                  <a:pt x="6323331" y="1285836"/>
                </a:lnTo>
                <a:cubicBezTo>
                  <a:pt x="6323331" y="1285836"/>
                  <a:pt x="6323331" y="1285836"/>
                  <a:pt x="6321659" y="1285836"/>
                </a:cubicBezTo>
                <a:lnTo>
                  <a:pt x="6309957" y="1285836"/>
                </a:lnTo>
                <a:cubicBezTo>
                  <a:pt x="6309957" y="1285836"/>
                  <a:pt x="6309957" y="1285836"/>
                  <a:pt x="6309957" y="1287579"/>
                </a:cubicBezTo>
                <a:lnTo>
                  <a:pt x="6309957" y="1299785"/>
                </a:lnTo>
                <a:cubicBezTo>
                  <a:pt x="6309957" y="1299785"/>
                  <a:pt x="6309957" y="1299785"/>
                  <a:pt x="6311629" y="1299785"/>
                </a:cubicBezTo>
                <a:lnTo>
                  <a:pt x="6323331" y="1299785"/>
                </a:lnTo>
                <a:cubicBezTo>
                  <a:pt x="6323331" y="1299785"/>
                  <a:pt x="6323331" y="1299785"/>
                  <a:pt x="6323331" y="1301091"/>
                </a:cubicBezTo>
                <a:lnTo>
                  <a:pt x="6323331" y="1310244"/>
                </a:lnTo>
                <a:cubicBezTo>
                  <a:pt x="6323331" y="1310244"/>
                  <a:pt x="6323331" y="1310244"/>
                  <a:pt x="6321659" y="1310244"/>
                </a:cubicBezTo>
                <a:lnTo>
                  <a:pt x="6309957" y="1310244"/>
                </a:lnTo>
                <a:cubicBezTo>
                  <a:pt x="6309957" y="1310244"/>
                  <a:pt x="6309957" y="1310244"/>
                  <a:pt x="6309957" y="1311989"/>
                </a:cubicBezTo>
                <a:lnTo>
                  <a:pt x="6309957" y="1324193"/>
                </a:lnTo>
                <a:cubicBezTo>
                  <a:pt x="6309957" y="1324193"/>
                  <a:pt x="6309957" y="1324193"/>
                  <a:pt x="6311629" y="1324193"/>
                </a:cubicBezTo>
                <a:lnTo>
                  <a:pt x="6323331" y="1324193"/>
                </a:lnTo>
                <a:cubicBezTo>
                  <a:pt x="6323331" y="1324193"/>
                  <a:pt x="6323331" y="1324193"/>
                  <a:pt x="6323331" y="1325936"/>
                </a:cubicBezTo>
                <a:lnTo>
                  <a:pt x="6323331" y="1338141"/>
                </a:lnTo>
                <a:cubicBezTo>
                  <a:pt x="6323331" y="1338141"/>
                  <a:pt x="6323331" y="1338141"/>
                  <a:pt x="6321659" y="1338141"/>
                </a:cubicBezTo>
                <a:lnTo>
                  <a:pt x="6309957" y="1338141"/>
                </a:lnTo>
                <a:cubicBezTo>
                  <a:pt x="6309957" y="1338141"/>
                  <a:pt x="6309957" y="1338141"/>
                  <a:pt x="6309957" y="1339448"/>
                </a:cubicBezTo>
                <a:lnTo>
                  <a:pt x="6309957" y="1348602"/>
                </a:lnTo>
                <a:cubicBezTo>
                  <a:pt x="6309957" y="1348602"/>
                  <a:pt x="6309957" y="1348602"/>
                  <a:pt x="6311629" y="1348602"/>
                </a:cubicBezTo>
                <a:lnTo>
                  <a:pt x="6323331" y="1348602"/>
                </a:lnTo>
                <a:cubicBezTo>
                  <a:pt x="6323331" y="1348602"/>
                  <a:pt x="6323331" y="1348602"/>
                  <a:pt x="6323331" y="1350345"/>
                </a:cubicBezTo>
                <a:lnTo>
                  <a:pt x="6323331" y="1362549"/>
                </a:lnTo>
                <a:cubicBezTo>
                  <a:pt x="6323331" y="1362549"/>
                  <a:pt x="6323331" y="1362549"/>
                  <a:pt x="6321659" y="1362549"/>
                </a:cubicBezTo>
                <a:lnTo>
                  <a:pt x="6309957" y="1362549"/>
                </a:lnTo>
                <a:cubicBezTo>
                  <a:pt x="6309957" y="1362549"/>
                  <a:pt x="6309957" y="1362549"/>
                  <a:pt x="6309957" y="1364292"/>
                </a:cubicBezTo>
                <a:lnTo>
                  <a:pt x="6309957" y="1376498"/>
                </a:lnTo>
                <a:cubicBezTo>
                  <a:pt x="6309957" y="1376498"/>
                  <a:pt x="6309957" y="1376498"/>
                  <a:pt x="6311629" y="1376498"/>
                </a:cubicBezTo>
                <a:lnTo>
                  <a:pt x="6323331" y="1376498"/>
                </a:lnTo>
                <a:cubicBezTo>
                  <a:pt x="6323331" y="1376498"/>
                  <a:pt x="6323331" y="1376498"/>
                  <a:pt x="6323331" y="1378241"/>
                </a:cubicBezTo>
                <a:lnTo>
                  <a:pt x="6323331" y="1390445"/>
                </a:lnTo>
                <a:cubicBezTo>
                  <a:pt x="6323331" y="1390445"/>
                  <a:pt x="6323331" y="1390445"/>
                  <a:pt x="6321659" y="1390445"/>
                </a:cubicBezTo>
                <a:lnTo>
                  <a:pt x="6309957" y="1390445"/>
                </a:lnTo>
                <a:cubicBezTo>
                  <a:pt x="6309957" y="1390445"/>
                  <a:pt x="6309957" y="1390445"/>
                  <a:pt x="6309957" y="1391753"/>
                </a:cubicBezTo>
                <a:lnTo>
                  <a:pt x="6309957" y="1400906"/>
                </a:lnTo>
                <a:cubicBezTo>
                  <a:pt x="6309957" y="1400906"/>
                  <a:pt x="6309957" y="1400906"/>
                  <a:pt x="6311629" y="1400906"/>
                </a:cubicBezTo>
                <a:lnTo>
                  <a:pt x="6323331" y="1400906"/>
                </a:lnTo>
                <a:cubicBezTo>
                  <a:pt x="6323331" y="1400906"/>
                  <a:pt x="6323331" y="1400906"/>
                  <a:pt x="6323331" y="1402650"/>
                </a:cubicBezTo>
                <a:lnTo>
                  <a:pt x="6323331" y="1414854"/>
                </a:lnTo>
                <a:cubicBezTo>
                  <a:pt x="6323331" y="1414854"/>
                  <a:pt x="6323331" y="1414854"/>
                  <a:pt x="6321659" y="1414854"/>
                </a:cubicBezTo>
                <a:lnTo>
                  <a:pt x="6309957" y="1414854"/>
                </a:lnTo>
                <a:cubicBezTo>
                  <a:pt x="6309957" y="1414854"/>
                  <a:pt x="6309957" y="1414854"/>
                  <a:pt x="6309957" y="1416597"/>
                </a:cubicBezTo>
                <a:lnTo>
                  <a:pt x="6309957" y="1428803"/>
                </a:lnTo>
                <a:cubicBezTo>
                  <a:pt x="6309957" y="1428803"/>
                  <a:pt x="6309957" y="1428803"/>
                  <a:pt x="6311629" y="1428803"/>
                </a:cubicBezTo>
                <a:lnTo>
                  <a:pt x="6323331" y="1428803"/>
                </a:lnTo>
                <a:cubicBezTo>
                  <a:pt x="6323331" y="1428803"/>
                  <a:pt x="6323331" y="1428803"/>
                  <a:pt x="6323331" y="1430109"/>
                </a:cubicBezTo>
                <a:lnTo>
                  <a:pt x="6323331" y="1439262"/>
                </a:lnTo>
                <a:cubicBezTo>
                  <a:pt x="6323331" y="1439262"/>
                  <a:pt x="6323331" y="1439262"/>
                  <a:pt x="6321659" y="1439262"/>
                </a:cubicBezTo>
                <a:lnTo>
                  <a:pt x="6309957" y="1439262"/>
                </a:lnTo>
                <a:cubicBezTo>
                  <a:pt x="6309957" y="1439262"/>
                  <a:pt x="6309957" y="1439262"/>
                  <a:pt x="6309957" y="1441007"/>
                </a:cubicBezTo>
                <a:lnTo>
                  <a:pt x="6309957" y="1453211"/>
                </a:lnTo>
                <a:cubicBezTo>
                  <a:pt x="6309957" y="1453211"/>
                  <a:pt x="6309957" y="1453211"/>
                  <a:pt x="6311629" y="1453211"/>
                </a:cubicBezTo>
                <a:lnTo>
                  <a:pt x="6323331" y="1453211"/>
                </a:lnTo>
                <a:cubicBezTo>
                  <a:pt x="6323331" y="1453211"/>
                  <a:pt x="6323331" y="1453211"/>
                  <a:pt x="6323331" y="1454954"/>
                </a:cubicBezTo>
                <a:lnTo>
                  <a:pt x="6323331" y="1467159"/>
                </a:lnTo>
                <a:cubicBezTo>
                  <a:pt x="6323331" y="1467159"/>
                  <a:pt x="6323331" y="1467159"/>
                  <a:pt x="6321659" y="1467159"/>
                </a:cubicBezTo>
                <a:lnTo>
                  <a:pt x="6309957" y="1467159"/>
                </a:lnTo>
                <a:cubicBezTo>
                  <a:pt x="6309957" y="1467159"/>
                  <a:pt x="6309957" y="1467159"/>
                  <a:pt x="6309957" y="1468902"/>
                </a:cubicBezTo>
                <a:lnTo>
                  <a:pt x="6309957" y="1481106"/>
                </a:lnTo>
                <a:cubicBezTo>
                  <a:pt x="6309957" y="1481106"/>
                  <a:pt x="6309957" y="1481106"/>
                  <a:pt x="6311629" y="1481106"/>
                </a:cubicBezTo>
                <a:lnTo>
                  <a:pt x="6323331" y="1481106"/>
                </a:lnTo>
                <a:cubicBezTo>
                  <a:pt x="6323331" y="1481106"/>
                  <a:pt x="6323331" y="1481106"/>
                  <a:pt x="6323331" y="1482414"/>
                </a:cubicBezTo>
                <a:lnTo>
                  <a:pt x="6323331" y="1491567"/>
                </a:lnTo>
                <a:cubicBezTo>
                  <a:pt x="6323331" y="1491567"/>
                  <a:pt x="6323331" y="1491567"/>
                  <a:pt x="6321659" y="1491567"/>
                </a:cubicBezTo>
                <a:lnTo>
                  <a:pt x="6309957" y="1491567"/>
                </a:lnTo>
                <a:cubicBezTo>
                  <a:pt x="6309957" y="1491567"/>
                  <a:pt x="6309957" y="1491567"/>
                  <a:pt x="6309957" y="1493310"/>
                </a:cubicBezTo>
                <a:lnTo>
                  <a:pt x="6309957" y="1505516"/>
                </a:lnTo>
                <a:cubicBezTo>
                  <a:pt x="6309957" y="1505516"/>
                  <a:pt x="6309957" y="1505516"/>
                  <a:pt x="6346735" y="1536899"/>
                </a:cubicBezTo>
                <a:cubicBezTo>
                  <a:pt x="6346735" y="1543872"/>
                  <a:pt x="6346735" y="1543872"/>
                  <a:pt x="6345065" y="1543872"/>
                </a:cubicBezTo>
                <a:lnTo>
                  <a:pt x="6333361" y="1543872"/>
                </a:lnTo>
                <a:cubicBezTo>
                  <a:pt x="6333361" y="1543872"/>
                  <a:pt x="6333361" y="1543872"/>
                  <a:pt x="6333361" y="1582229"/>
                </a:cubicBezTo>
                <a:cubicBezTo>
                  <a:pt x="6333361" y="1582229"/>
                  <a:pt x="6333361" y="1582229"/>
                  <a:pt x="6335035" y="1582229"/>
                </a:cubicBezTo>
                <a:lnTo>
                  <a:pt x="6346735" y="1582229"/>
                </a:lnTo>
                <a:cubicBezTo>
                  <a:pt x="6346735" y="1582229"/>
                  <a:pt x="6346735" y="1582229"/>
                  <a:pt x="6346735" y="1580049"/>
                </a:cubicBezTo>
                <a:lnTo>
                  <a:pt x="6346735" y="1564794"/>
                </a:lnTo>
                <a:cubicBezTo>
                  <a:pt x="6346735" y="1564794"/>
                  <a:pt x="6346735" y="1564794"/>
                  <a:pt x="6348407" y="1563923"/>
                </a:cubicBezTo>
                <a:lnTo>
                  <a:pt x="6360109" y="1557821"/>
                </a:lnTo>
                <a:cubicBezTo>
                  <a:pt x="6360109" y="1557821"/>
                  <a:pt x="6360109" y="1557821"/>
                  <a:pt x="6363035" y="1557821"/>
                </a:cubicBezTo>
                <a:lnTo>
                  <a:pt x="6383515" y="1557821"/>
                </a:lnTo>
                <a:cubicBezTo>
                  <a:pt x="6383515" y="1557821"/>
                  <a:pt x="6383515" y="1557821"/>
                  <a:pt x="6383515" y="1559564"/>
                </a:cubicBezTo>
                <a:lnTo>
                  <a:pt x="6383515" y="1571768"/>
                </a:lnTo>
                <a:cubicBezTo>
                  <a:pt x="6383515" y="1571768"/>
                  <a:pt x="6383515" y="1571768"/>
                  <a:pt x="6386023" y="1571768"/>
                </a:cubicBezTo>
                <a:lnTo>
                  <a:pt x="6403577" y="1571768"/>
                </a:lnTo>
                <a:cubicBezTo>
                  <a:pt x="6403577" y="1578741"/>
                  <a:pt x="6403577" y="1578741"/>
                  <a:pt x="6405247" y="1578741"/>
                </a:cubicBezTo>
                <a:lnTo>
                  <a:pt x="6416951" y="1578741"/>
                </a:lnTo>
                <a:cubicBezTo>
                  <a:pt x="6416951" y="1578741"/>
                  <a:pt x="6416951" y="1578741"/>
                  <a:pt x="6453729" y="1627559"/>
                </a:cubicBezTo>
                <a:cubicBezTo>
                  <a:pt x="6453729" y="1627559"/>
                  <a:pt x="6453729" y="1627559"/>
                  <a:pt x="6453729" y="1679864"/>
                </a:cubicBezTo>
                <a:cubicBezTo>
                  <a:pt x="6453729" y="1679864"/>
                  <a:pt x="6453729" y="1679864"/>
                  <a:pt x="6455399" y="1679864"/>
                </a:cubicBezTo>
                <a:lnTo>
                  <a:pt x="6467103" y="1679864"/>
                </a:lnTo>
                <a:cubicBezTo>
                  <a:pt x="6467103" y="1679864"/>
                  <a:pt x="6467103" y="1679864"/>
                  <a:pt x="6467103" y="1676813"/>
                </a:cubicBezTo>
                <a:lnTo>
                  <a:pt x="6467103" y="1655456"/>
                </a:lnTo>
                <a:cubicBezTo>
                  <a:pt x="6467103" y="1655456"/>
                  <a:pt x="6467103" y="1655456"/>
                  <a:pt x="6468357" y="1655456"/>
                </a:cubicBezTo>
                <a:lnTo>
                  <a:pt x="6477133" y="1655456"/>
                </a:lnTo>
                <a:cubicBezTo>
                  <a:pt x="6477133" y="1655456"/>
                  <a:pt x="6477133" y="1655456"/>
                  <a:pt x="6477133" y="1657199"/>
                </a:cubicBezTo>
                <a:lnTo>
                  <a:pt x="6477133" y="1669403"/>
                </a:lnTo>
                <a:cubicBezTo>
                  <a:pt x="6490507" y="1672891"/>
                  <a:pt x="6490507" y="1672891"/>
                  <a:pt x="6490507" y="1596177"/>
                </a:cubicBezTo>
                <a:cubicBezTo>
                  <a:pt x="6490507" y="1596177"/>
                  <a:pt x="6490507" y="1596177"/>
                  <a:pt x="6547347" y="1596177"/>
                </a:cubicBezTo>
                <a:cubicBezTo>
                  <a:pt x="6547347" y="1596177"/>
                  <a:pt x="6547347" y="1596177"/>
                  <a:pt x="6547347" y="1484594"/>
                </a:cubicBezTo>
                <a:cubicBezTo>
                  <a:pt x="6547347" y="1484594"/>
                  <a:pt x="6547347" y="1484594"/>
                  <a:pt x="6600843" y="1484594"/>
                </a:cubicBezTo>
                <a:cubicBezTo>
                  <a:pt x="6600843" y="1484594"/>
                  <a:pt x="6600843" y="1484594"/>
                  <a:pt x="6600843" y="1483286"/>
                </a:cubicBezTo>
                <a:lnTo>
                  <a:pt x="6600843" y="1474133"/>
                </a:lnTo>
                <a:cubicBezTo>
                  <a:pt x="6600843" y="1474133"/>
                  <a:pt x="6600843" y="1474133"/>
                  <a:pt x="6634279" y="1474133"/>
                </a:cubicBezTo>
                <a:cubicBezTo>
                  <a:pt x="6634279" y="1474133"/>
                  <a:pt x="6634279" y="1474133"/>
                  <a:pt x="6634279" y="1414854"/>
                </a:cubicBezTo>
                <a:cubicBezTo>
                  <a:pt x="6627591" y="1414854"/>
                  <a:pt x="6627591" y="1414854"/>
                  <a:pt x="6627591" y="1412238"/>
                </a:cubicBezTo>
                <a:lnTo>
                  <a:pt x="6627591" y="1393932"/>
                </a:lnTo>
                <a:lnTo>
                  <a:pt x="6634279" y="1397420"/>
                </a:lnTo>
                <a:cubicBezTo>
                  <a:pt x="6634279" y="1397420"/>
                  <a:pt x="6634279" y="1397420"/>
                  <a:pt x="6640967" y="1362549"/>
                </a:cubicBezTo>
                <a:cubicBezTo>
                  <a:pt x="6640967" y="1362549"/>
                  <a:pt x="6640967" y="1362549"/>
                  <a:pt x="6647653" y="1397420"/>
                </a:cubicBezTo>
                <a:cubicBezTo>
                  <a:pt x="6650997" y="1393932"/>
                  <a:pt x="6650997" y="1393932"/>
                  <a:pt x="6651415" y="1392624"/>
                </a:cubicBezTo>
                <a:lnTo>
                  <a:pt x="6654341" y="1383471"/>
                </a:lnTo>
                <a:cubicBezTo>
                  <a:pt x="6654341" y="1383471"/>
                  <a:pt x="6654341" y="1383471"/>
                  <a:pt x="6655175" y="1381728"/>
                </a:cubicBezTo>
                <a:lnTo>
                  <a:pt x="6661027" y="1369523"/>
                </a:lnTo>
                <a:cubicBezTo>
                  <a:pt x="6661027" y="1369523"/>
                  <a:pt x="6661027" y="1369523"/>
                  <a:pt x="6661863" y="1367780"/>
                </a:cubicBezTo>
                <a:lnTo>
                  <a:pt x="6667715" y="1355576"/>
                </a:lnTo>
                <a:cubicBezTo>
                  <a:pt x="6667715" y="1355576"/>
                  <a:pt x="6667715" y="1355576"/>
                  <a:pt x="6669803" y="1354268"/>
                </a:cubicBezTo>
                <a:lnTo>
                  <a:pt x="6684431" y="1345115"/>
                </a:lnTo>
                <a:cubicBezTo>
                  <a:pt x="6684431" y="1345115"/>
                  <a:pt x="6684431" y="1345115"/>
                  <a:pt x="6686939" y="1343372"/>
                </a:cubicBezTo>
                <a:lnTo>
                  <a:pt x="6704493" y="1331166"/>
                </a:lnTo>
                <a:cubicBezTo>
                  <a:pt x="6704493" y="1331166"/>
                  <a:pt x="6704493" y="1331166"/>
                  <a:pt x="6705747" y="1329423"/>
                </a:cubicBezTo>
                <a:lnTo>
                  <a:pt x="6714523" y="1317219"/>
                </a:lnTo>
                <a:cubicBezTo>
                  <a:pt x="6714523" y="1317219"/>
                  <a:pt x="6714523" y="1317219"/>
                  <a:pt x="6715359" y="1314168"/>
                </a:cubicBezTo>
                <a:lnTo>
                  <a:pt x="6721211" y="1292810"/>
                </a:lnTo>
                <a:cubicBezTo>
                  <a:pt x="6721211" y="1292810"/>
                  <a:pt x="6721211" y="1292810"/>
                  <a:pt x="6722047" y="1295861"/>
                </a:cubicBezTo>
                <a:lnTo>
                  <a:pt x="6727897" y="1317219"/>
                </a:lnTo>
                <a:cubicBezTo>
                  <a:pt x="6727897" y="1317219"/>
                  <a:pt x="6727897" y="1317219"/>
                  <a:pt x="6728733" y="1318526"/>
                </a:cubicBezTo>
                <a:lnTo>
                  <a:pt x="6734585" y="1327680"/>
                </a:lnTo>
                <a:cubicBezTo>
                  <a:pt x="6734585" y="1327680"/>
                  <a:pt x="6734585" y="1327680"/>
                  <a:pt x="6736675" y="1329423"/>
                </a:cubicBezTo>
                <a:lnTo>
                  <a:pt x="6751303" y="1341627"/>
                </a:lnTo>
                <a:cubicBezTo>
                  <a:pt x="6751303" y="1341627"/>
                  <a:pt x="6751303" y="1341627"/>
                  <a:pt x="6752975" y="1343372"/>
                </a:cubicBezTo>
                <a:lnTo>
                  <a:pt x="6764675" y="1355576"/>
                </a:lnTo>
                <a:cubicBezTo>
                  <a:pt x="6764675" y="1355576"/>
                  <a:pt x="6764675" y="1355576"/>
                  <a:pt x="6766349" y="1357319"/>
                </a:cubicBezTo>
                <a:lnTo>
                  <a:pt x="6778051" y="1369523"/>
                </a:lnTo>
                <a:cubicBezTo>
                  <a:pt x="6778051" y="1369523"/>
                  <a:pt x="6778051" y="1369523"/>
                  <a:pt x="6778469" y="1371267"/>
                </a:cubicBezTo>
                <a:lnTo>
                  <a:pt x="6781393" y="1383471"/>
                </a:lnTo>
                <a:cubicBezTo>
                  <a:pt x="6781393" y="1383471"/>
                  <a:pt x="6781393" y="1383471"/>
                  <a:pt x="6781811" y="1385214"/>
                </a:cubicBezTo>
                <a:lnTo>
                  <a:pt x="6784737" y="1397420"/>
                </a:lnTo>
                <a:cubicBezTo>
                  <a:pt x="6791423" y="1397420"/>
                  <a:pt x="6791423" y="1397420"/>
                  <a:pt x="6794767" y="1362549"/>
                </a:cubicBezTo>
                <a:cubicBezTo>
                  <a:pt x="6794767" y="1362549"/>
                  <a:pt x="6794767" y="1362549"/>
                  <a:pt x="6801455" y="1397420"/>
                </a:cubicBezTo>
                <a:cubicBezTo>
                  <a:pt x="6808141" y="1397420"/>
                  <a:pt x="6808141" y="1397420"/>
                  <a:pt x="6808141" y="1400034"/>
                </a:cubicBezTo>
                <a:lnTo>
                  <a:pt x="6808141" y="1418342"/>
                </a:lnTo>
                <a:cubicBezTo>
                  <a:pt x="6801455" y="1418342"/>
                  <a:pt x="6801455" y="1418342"/>
                  <a:pt x="6801455" y="1467159"/>
                </a:cubicBezTo>
                <a:cubicBezTo>
                  <a:pt x="6801455" y="1467159"/>
                  <a:pt x="6801455" y="1467159"/>
                  <a:pt x="6803127" y="1467159"/>
                </a:cubicBezTo>
                <a:lnTo>
                  <a:pt x="6814829" y="1467159"/>
                </a:lnTo>
                <a:cubicBezTo>
                  <a:pt x="6814829" y="1474133"/>
                  <a:pt x="6814829" y="1474133"/>
                  <a:pt x="6816083" y="1474133"/>
                </a:cubicBezTo>
                <a:lnTo>
                  <a:pt x="6824859" y="1474133"/>
                </a:lnTo>
                <a:cubicBezTo>
                  <a:pt x="6824859" y="1474133"/>
                  <a:pt x="6824859" y="1474133"/>
                  <a:pt x="6824859" y="1472390"/>
                </a:cubicBezTo>
                <a:lnTo>
                  <a:pt x="6824859" y="1460184"/>
                </a:lnTo>
                <a:cubicBezTo>
                  <a:pt x="6824859" y="1460184"/>
                  <a:pt x="6824859" y="1460184"/>
                  <a:pt x="6828203" y="1460184"/>
                </a:cubicBezTo>
                <a:lnTo>
                  <a:pt x="6851607" y="1460184"/>
                </a:lnTo>
                <a:cubicBezTo>
                  <a:pt x="6851607" y="1460184"/>
                  <a:pt x="6851607" y="1460184"/>
                  <a:pt x="6851607" y="1457133"/>
                </a:cubicBezTo>
                <a:lnTo>
                  <a:pt x="6851607" y="1435776"/>
                </a:lnTo>
                <a:cubicBezTo>
                  <a:pt x="6851607" y="1435776"/>
                  <a:pt x="6851607" y="1435776"/>
                  <a:pt x="6908447" y="1435776"/>
                </a:cubicBezTo>
                <a:cubicBezTo>
                  <a:pt x="6908447" y="1435776"/>
                  <a:pt x="6908447" y="1435776"/>
                  <a:pt x="6908447" y="1437956"/>
                </a:cubicBezTo>
                <a:lnTo>
                  <a:pt x="6908447" y="1453211"/>
                </a:lnTo>
                <a:cubicBezTo>
                  <a:pt x="6908447" y="1453211"/>
                  <a:pt x="6908447" y="1453211"/>
                  <a:pt x="6938539" y="1453211"/>
                </a:cubicBezTo>
                <a:cubicBezTo>
                  <a:pt x="6938539" y="1453211"/>
                  <a:pt x="6938539" y="1453211"/>
                  <a:pt x="6938539" y="1456698"/>
                </a:cubicBezTo>
                <a:lnTo>
                  <a:pt x="6938539" y="1481106"/>
                </a:lnTo>
                <a:cubicBezTo>
                  <a:pt x="6931853" y="1481106"/>
                  <a:pt x="6931853" y="1481106"/>
                  <a:pt x="6931853" y="1482414"/>
                </a:cubicBezTo>
                <a:lnTo>
                  <a:pt x="6931853" y="1491567"/>
                </a:lnTo>
                <a:cubicBezTo>
                  <a:pt x="6938539" y="1491567"/>
                  <a:pt x="6938539" y="1491567"/>
                  <a:pt x="6938539" y="1494183"/>
                </a:cubicBezTo>
                <a:lnTo>
                  <a:pt x="6938539" y="1512489"/>
                </a:lnTo>
                <a:lnTo>
                  <a:pt x="6931853" y="1519463"/>
                </a:lnTo>
                <a:cubicBezTo>
                  <a:pt x="6931853" y="1519463"/>
                  <a:pt x="6931853" y="1519463"/>
                  <a:pt x="6931853" y="1603151"/>
                </a:cubicBezTo>
                <a:cubicBezTo>
                  <a:pt x="6931853" y="1603151"/>
                  <a:pt x="6931853" y="1603151"/>
                  <a:pt x="6934777" y="1603151"/>
                </a:cubicBezTo>
                <a:lnTo>
                  <a:pt x="6955257" y="1603151"/>
                </a:lnTo>
                <a:cubicBezTo>
                  <a:pt x="6955257" y="1610124"/>
                  <a:pt x="6955257" y="1610124"/>
                  <a:pt x="6957763" y="1610124"/>
                </a:cubicBezTo>
                <a:lnTo>
                  <a:pt x="6975319" y="1610124"/>
                </a:lnTo>
                <a:cubicBezTo>
                  <a:pt x="6975319" y="1610124"/>
                  <a:pt x="6975319" y="1610124"/>
                  <a:pt x="6975319" y="1613175"/>
                </a:cubicBezTo>
                <a:lnTo>
                  <a:pt x="6975319" y="1634534"/>
                </a:lnTo>
                <a:cubicBezTo>
                  <a:pt x="6975319" y="1634534"/>
                  <a:pt x="6975319" y="1634534"/>
                  <a:pt x="6977827" y="1634534"/>
                </a:cubicBezTo>
                <a:lnTo>
                  <a:pt x="6995379" y="1634534"/>
                </a:lnTo>
                <a:cubicBezTo>
                  <a:pt x="6995379" y="1634534"/>
                  <a:pt x="6995379" y="1634534"/>
                  <a:pt x="6995379" y="1631483"/>
                </a:cubicBezTo>
                <a:lnTo>
                  <a:pt x="6995379" y="1610124"/>
                </a:lnTo>
                <a:cubicBezTo>
                  <a:pt x="6995379" y="1610124"/>
                  <a:pt x="6995379" y="1610124"/>
                  <a:pt x="6998303" y="1608381"/>
                </a:cubicBezTo>
                <a:lnTo>
                  <a:pt x="7018783" y="1596177"/>
                </a:lnTo>
                <a:cubicBezTo>
                  <a:pt x="7018783" y="1596177"/>
                  <a:pt x="7018783" y="1596177"/>
                  <a:pt x="7018783" y="1564794"/>
                </a:cubicBezTo>
                <a:cubicBezTo>
                  <a:pt x="7012097" y="1564794"/>
                  <a:pt x="7012097" y="1564794"/>
                  <a:pt x="7012097" y="1529924"/>
                </a:cubicBezTo>
                <a:cubicBezTo>
                  <a:pt x="7012097" y="1529924"/>
                  <a:pt x="7012097" y="1529924"/>
                  <a:pt x="7013767" y="1529924"/>
                </a:cubicBezTo>
                <a:lnTo>
                  <a:pt x="7025471" y="1529924"/>
                </a:lnTo>
                <a:cubicBezTo>
                  <a:pt x="7025471" y="1526438"/>
                  <a:pt x="7025471" y="1526438"/>
                  <a:pt x="7055563" y="1526438"/>
                </a:cubicBezTo>
                <a:cubicBezTo>
                  <a:pt x="7055563" y="1526438"/>
                  <a:pt x="7055563" y="1526438"/>
                  <a:pt x="7055563" y="1524693"/>
                </a:cubicBezTo>
                <a:lnTo>
                  <a:pt x="7055563" y="1512489"/>
                </a:lnTo>
                <a:cubicBezTo>
                  <a:pt x="7055563" y="1512489"/>
                  <a:pt x="7055563" y="1512489"/>
                  <a:pt x="7058071" y="1512489"/>
                </a:cubicBezTo>
                <a:lnTo>
                  <a:pt x="7075623" y="1512489"/>
                </a:lnTo>
                <a:cubicBezTo>
                  <a:pt x="7075623" y="1512489"/>
                  <a:pt x="7075623" y="1512489"/>
                  <a:pt x="7075623" y="1338141"/>
                </a:cubicBezTo>
                <a:cubicBezTo>
                  <a:pt x="7075623" y="1338141"/>
                  <a:pt x="7075623" y="1338141"/>
                  <a:pt x="7077295" y="1338141"/>
                </a:cubicBezTo>
                <a:lnTo>
                  <a:pt x="7088997" y="1338141"/>
                </a:lnTo>
                <a:cubicBezTo>
                  <a:pt x="7088997" y="1338141"/>
                  <a:pt x="7088997" y="1338141"/>
                  <a:pt x="7088997" y="1334654"/>
                </a:cubicBezTo>
                <a:lnTo>
                  <a:pt x="7088997" y="1310244"/>
                </a:lnTo>
                <a:cubicBezTo>
                  <a:pt x="7092341" y="1310244"/>
                  <a:pt x="7092341" y="1310244"/>
                  <a:pt x="7092341" y="1240505"/>
                </a:cubicBezTo>
                <a:cubicBezTo>
                  <a:pt x="7092341" y="1240505"/>
                  <a:pt x="7092341" y="1240505"/>
                  <a:pt x="7094013" y="1240505"/>
                </a:cubicBezTo>
                <a:lnTo>
                  <a:pt x="7105715" y="1240505"/>
                </a:lnTo>
                <a:cubicBezTo>
                  <a:pt x="7105715" y="1240505"/>
                  <a:pt x="7105715" y="1240505"/>
                  <a:pt x="7105715" y="1242249"/>
                </a:cubicBezTo>
                <a:lnTo>
                  <a:pt x="7105715" y="1254453"/>
                </a:lnTo>
                <a:cubicBezTo>
                  <a:pt x="7112401" y="1254453"/>
                  <a:pt x="7112401" y="1254453"/>
                  <a:pt x="7112401" y="1250966"/>
                </a:cubicBezTo>
                <a:lnTo>
                  <a:pt x="7112401" y="1226558"/>
                </a:lnTo>
                <a:cubicBezTo>
                  <a:pt x="7112401" y="1226558"/>
                  <a:pt x="7112401" y="1226558"/>
                  <a:pt x="7114491" y="1225686"/>
                </a:cubicBezTo>
                <a:lnTo>
                  <a:pt x="7129119" y="1219584"/>
                </a:lnTo>
                <a:cubicBezTo>
                  <a:pt x="7129119" y="1219584"/>
                  <a:pt x="7129119" y="1219584"/>
                  <a:pt x="7130791" y="1220456"/>
                </a:cubicBezTo>
                <a:lnTo>
                  <a:pt x="7142493" y="1226558"/>
                </a:lnTo>
                <a:cubicBezTo>
                  <a:pt x="7142493" y="1226558"/>
                  <a:pt x="7142493" y="1226558"/>
                  <a:pt x="7145001" y="1226558"/>
                </a:cubicBezTo>
                <a:lnTo>
                  <a:pt x="7162555" y="1226558"/>
                </a:lnTo>
                <a:cubicBezTo>
                  <a:pt x="7162555" y="1226558"/>
                  <a:pt x="7162555" y="1226558"/>
                  <a:pt x="7162555" y="1181226"/>
                </a:cubicBezTo>
                <a:cubicBezTo>
                  <a:pt x="7162555" y="1181226"/>
                  <a:pt x="7162555" y="1181226"/>
                  <a:pt x="7164227" y="1181226"/>
                </a:cubicBezTo>
                <a:lnTo>
                  <a:pt x="7175927" y="1181226"/>
                </a:lnTo>
                <a:cubicBezTo>
                  <a:pt x="7175927" y="1188201"/>
                  <a:pt x="7175927" y="1188201"/>
                  <a:pt x="7178017" y="1188201"/>
                </a:cubicBezTo>
                <a:lnTo>
                  <a:pt x="7192647" y="1188201"/>
                </a:lnTo>
                <a:cubicBezTo>
                  <a:pt x="7192647" y="1181226"/>
                  <a:pt x="7192647" y="1181226"/>
                  <a:pt x="7194319" y="1181226"/>
                </a:cubicBezTo>
                <a:lnTo>
                  <a:pt x="7206021" y="1181226"/>
                </a:lnTo>
                <a:cubicBezTo>
                  <a:pt x="7206021" y="1181226"/>
                  <a:pt x="7206021" y="1181226"/>
                  <a:pt x="7206021" y="1233531"/>
                </a:cubicBezTo>
                <a:cubicBezTo>
                  <a:pt x="7206021" y="1233531"/>
                  <a:pt x="7206021" y="1233531"/>
                  <a:pt x="7208111" y="1235274"/>
                </a:cubicBezTo>
                <a:lnTo>
                  <a:pt x="7222739" y="1247480"/>
                </a:lnTo>
                <a:cubicBezTo>
                  <a:pt x="7219395" y="1257941"/>
                  <a:pt x="7219395" y="1257941"/>
                  <a:pt x="7256173" y="1257941"/>
                </a:cubicBezTo>
                <a:cubicBezTo>
                  <a:pt x="7256173" y="1257941"/>
                  <a:pt x="7256173" y="1257941"/>
                  <a:pt x="7256173" y="1255761"/>
                </a:cubicBezTo>
                <a:lnTo>
                  <a:pt x="7256173" y="1240505"/>
                </a:lnTo>
                <a:cubicBezTo>
                  <a:pt x="7256173" y="1240505"/>
                  <a:pt x="7256173" y="1240505"/>
                  <a:pt x="7299639" y="1226558"/>
                </a:cubicBezTo>
                <a:cubicBezTo>
                  <a:pt x="7299639" y="1226558"/>
                  <a:pt x="7299639" y="1226558"/>
                  <a:pt x="7299639" y="1224815"/>
                </a:cubicBezTo>
                <a:lnTo>
                  <a:pt x="7299639" y="1212609"/>
                </a:lnTo>
                <a:cubicBezTo>
                  <a:pt x="7299639" y="1212609"/>
                  <a:pt x="7299639" y="1212609"/>
                  <a:pt x="7300893" y="1212609"/>
                </a:cubicBezTo>
                <a:lnTo>
                  <a:pt x="7309669" y="1212609"/>
                </a:lnTo>
                <a:cubicBezTo>
                  <a:pt x="7309669" y="1212609"/>
                  <a:pt x="7309669" y="1212609"/>
                  <a:pt x="7309669" y="1211303"/>
                </a:cubicBezTo>
                <a:lnTo>
                  <a:pt x="7309669" y="1202148"/>
                </a:lnTo>
                <a:cubicBezTo>
                  <a:pt x="7309669" y="1202148"/>
                  <a:pt x="7309669" y="1202148"/>
                  <a:pt x="7313013" y="1202148"/>
                </a:cubicBezTo>
                <a:lnTo>
                  <a:pt x="7336417" y="1202148"/>
                </a:lnTo>
                <a:cubicBezTo>
                  <a:pt x="7336417" y="1202148"/>
                  <a:pt x="7336417" y="1202148"/>
                  <a:pt x="7336417" y="1203456"/>
                </a:cubicBezTo>
                <a:lnTo>
                  <a:pt x="7336417" y="1212609"/>
                </a:lnTo>
                <a:cubicBezTo>
                  <a:pt x="7336417" y="1212609"/>
                  <a:pt x="7336417" y="1212609"/>
                  <a:pt x="7338925" y="1212609"/>
                </a:cubicBezTo>
                <a:lnTo>
                  <a:pt x="7356479" y="1212609"/>
                </a:lnTo>
                <a:cubicBezTo>
                  <a:pt x="7356479" y="1212609"/>
                  <a:pt x="7356479" y="1212609"/>
                  <a:pt x="7356479" y="1215225"/>
                </a:cubicBezTo>
                <a:lnTo>
                  <a:pt x="7356479" y="1233531"/>
                </a:lnTo>
                <a:cubicBezTo>
                  <a:pt x="7356479" y="1233531"/>
                  <a:pt x="7356479" y="1233531"/>
                  <a:pt x="7393257" y="1233531"/>
                </a:cubicBezTo>
                <a:cubicBezTo>
                  <a:pt x="7393257" y="1233531"/>
                  <a:pt x="7393257" y="1233531"/>
                  <a:pt x="7393257" y="1231788"/>
                </a:cubicBezTo>
                <a:lnTo>
                  <a:pt x="7393257" y="1219584"/>
                </a:lnTo>
                <a:cubicBezTo>
                  <a:pt x="7393257" y="1219584"/>
                  <a:pt x="7393257" y="1219584"/>
                  <a:pt x="7395347" y="1219584"/>
                </a:cubicBezTo>
                <a:lnTo>
                  <a:pt x="7409975" y="1219584"/>
                </a:lnTo>
                <a:cubicBezTo>
                  <a:pt x="7409975" y="1219584"/>
                  <a:pt x="7409975" y="1219584"/>
                  <a:pt x="7409975" y="1217840"/>
                </a:cubicBezTo>
                <a:lnTo>
                  <a:pt x="7409975" y="1205636"/>
                </a:lnTo>
                <a:cubicBezTo>
                  <a:pt x="7409975" y="1205636"/>
                  <a:pt x="7409975" y="1205636"/>
                  <a:pt x="7412483" y="1205636"/>
                </a:cubicBezTo>
                <a:lnTo>
                  <a:pt x="7430035" y="1205636"/>
                </a:lnTo>
                <a:cubicBezTo>
                  <a:pt x="7430035" y="1205636"/>
                  <a:pt x="7430035" y="1205636"/>
                  <a:pt x="7430035" y="1207379"/>
                </a:cubicBezTo>
                <a:lnTo>
                  <a:pt x="7430035" y="1219584"/>
                </a:lnTo>
                <a:cubicBezTo>
                  <a:pt x="7436723" y="1219584"/>
                  <a:pt x="7436723" y="1219584"/>
                  <a:pt x="7436723" y="1135896"/>
                </a:cubicBezTo>
                <a:cubicBezTo>
                  <a:pt x="7436723" y="1135896"/>
                  <a:pt x="7436723" y="1135896"/>
                  <a:pt x="7587181" y="1135896"/>
                </a:cubicBezTo>
                <a:cubicBezTo>
                  <a:pt x="7587181" y="1135896"/>
                  <a:pt x="7587181" y="1135896"/>
                  <a:pt x="7587181" y="1247480"/>
                </a:cubicBezTo>
                <a:cubicBezTo>
                  <a:pt x="7587181" y="1247480"/>
                  <a:pt x="7587181" y="1247480"/>
                  <a:pt x="7590525" y="1247480"/>
                </a:cubicBezTo>
                <a:lnTo>
                  <a:pt x="7613929" y="1247480"/>
                </a:lnTo>
                <a:cubicBezTo>
                  <a:pt x="7613929" y="1247480"/>
                  <a:pt x="7613929" y="1247480"/>
                  <a:pt x="7613929" y="1121948"/>
                </a:cubicBezTo>
                <a:cubicBezTo>
                  <a:pt x="7613929" y="1121948"/>
                  <a:pt x="7613929" y="1121948"/>
                  <a:pt x="7647365" y="1104513"/>
                </a:cubicBezTo>
                <a:cubicBezTo>
                  <a:pt x="7647365" y="1104513"/>
                  <a:pt x="7647365" y="1104513"/>
                  <a:pt x="7690831" y="1104513"/>
                </a:cubicBezTo>
                <a:cubicBezTo>
                  <a:pt x="7690831" y="1104513"/>
                  <a:pt x="7690831" y="1104513"/>
                  <a:pt x="7693757" y="1101899"/>
                </a:cubicBezTo>
                <a:lnTo>
                  <a:pt x="7714235" y="1083591"/>
                </a:lnTo>
                <a:cubicBezTo>
                  <a:pt x="7714235" y="1083591"/>
                  <a:pt x="7714235" y="1083591"/>
                  <a:pt x="7771075" y="1083591"/>
                </a:cubicBezTo>
                <a:cubicBezTo>
                  <a:pt x="7771075" y="1083591"/>
                  <a:pt x="7771075" y="1083591"/>
                  <a:pt x="7771075" y="1086207"/>
                </a:cubicBezTo>
                <a:lnTo>
                  <a:pt x="7771075" y="1104513"/>
                </a:lnTo>
                <a:cubicBezTo>
                  <a:pt x="7771075" y="1104513"/>
                  <a:pt x="7771075" y="1104513"/>
                  <a:pt x="7827915" y="1104513"/>
                </a:cubicBezTo>
                <a:cubicBezTo>
                  <a:pt x="7827915" y="1104513"/>
                  <a:pt x="7827915" y="1104513"/>
                  <a:pt x="7827915" y="1240505"/>
                </a:cubicBezTo>
                <a:cubicBezTo>
                  <a:pt x="7827915" y="1240505"/>
                  <a:pt x="7827915" y="1240505"/>
                  <a:pt x="7830005" y="1240505"/>
                </a:cubicBezTo>
                <a:lnTo>
                  <a:pt x="7844633" y="1240505"/>
                </a:lnTo>
                <a:cubicBezTo>
                  <a:pt x="7844633" y="1240505"/>
                  <a:pt x="7844633" y="1240505"/>
                  <a:pt x="7844633" y="1439262"/>
                </a:cubicBezTo>
                <a:cubicBezTo>
                  <a:pt x="7844633" y="1439262"/>
                  <a:pt x="7844633" y="1439262"/>
                  <a:pt x="7847975" y="1439262"/>
                </a:cubicBezTo>
                <a:lnTo>
                  <a:pt x="7871381" y="1439262"/>
                </a:lnTo>
                <a:cubicBezTo>
                  <a:pt x="7871381" y="1439262"/>
                  <a:pt x="7871381" y="1439262"/>
                  <a:pt x="7871381" y="1310244"/>
                </a:cubicBezTo>
                <a:cubicBezTo>
                  <a:pt x="7871381" y="1310244"/>
                  <a:pt x="7871381" y="1310244"/>
                  <a:pt x="7872635" y="1309373"/>
                </a:cubicBezTo>
                <a:lnTo>
                  <a:pt x="7881411" y="1303271"/>
                </a:lnTo>
                <a:cubicBezTo>
                  <a:pt x="7888099" y="1303271"/>
                  <a:pt x="7888099" y="1303271"/>
                  <a:pt x="7888099" y="1305014"/>
                </a:cubicBezTo>
                <a:lnTo>
                  <a:pt x="7888099" y="1317219"/>
                </a:lnTo>
                <a:cubicBezTo>
                  <a:pt x="7888099" y="1317219"/>
                  <a:pt x="7888099" y="1317219"/>
                  <a:pt x="7891441" y="1315475"/>
                </a:cubicBezTo>
                <a:lnTo>
                  <a:pt x="7914847" y="1303271"/>
                </a:lnTo>
                <a:cubicBezTo>
                  <a:pt x="7914847" y="1303271"/>
                  <a:pt x="7914847" y="1303271"/>
                  <a:pt x="7917773" y="1303271"/>
                </a:cubicBezTo>
                <a:lnTo>
                  <a:pt x="7938251" y="1303271"/>
                </a:lnTo>
                <a:cubicBezTo>
                  <a:pt x="7938251" y="1303271"/>
                  <a:pt x="7938251" y="1303271"/>
                  <a:pt x="7938251" y="1540385"/>
                </a:cubicBezTo>
                <a:cubicBezTo>
                  <a:pt x="7938251" y="1540385"/>
                  <a:pt x="7938251" y="1540385"/>
                  <a:pt x="7985061" y="1547360"/>
                </a:cubicBezTo>
                <a:cubicBezTo>
                  <a:pt x="7985061" y="1543872"/>
                  <a:pt x="7985061" y="1540385"/>
                  <a:pt x="7985061" y="1536899"/>
                </a:cubicBezTo>
                <a:cubicBezTo>
                  <a:pt x="8001779" y="1536899"/>
                  <a:pt x="8018495" y="1536899"/>
                  <a:pt x="8035213" y="1536899"/>
                </a:cubicBezTo>
                <a:cubicBezTo>
                  <a:pt x="8035213" y="1519463"/>
                  <a:pt x="8035213" y="1505516"/>
                  <a:pt x="8035213" y="1491567"/>
                </a:cubicBezTo>
                <a:lnTo>
                  <a:pt x="8048587" y="1491567"/>
                </a:lnTo>
                <a:cubicBezTo>
                  <a:pt x="8048587" y="1470645"/>
                  <a:pt x="8048587" y="1453211"/>
                  <a:pt x="8048587" y="1432289"/>
                </a:cubicBezTo>
                <a:cubicBezTo>
                  <a:pt x="8051931" y="1432289"/>
                  <a:pt x="8055275" y="1432289"/>
                  <a:pt x="8058619" y="1432289"/>
                </a:cubicBezTo>
                <a:cubicBezTo>
                  <a:pt x="8058619" y="1411367"/>
                  <a:pt x="8058619" y="1393932"/>
                  <a:pt x="8058619" y="1373010"/>
                </a:cubicBezTo>
                <a:cubicBezTo>
                  <a:pt x="8065305" y="1373010"/>
                  <a:pt x="8071991" y="1373010"/>
                  <a:pt x="8082023" y="1373010"/>
                </a:cubicBezTo>
                <a:cubicBezTo>
                  <a:pt x="8105427" y="1366037"/>
                  <a:pt x="8132175" y="1352088"/>
                  <a:pt x="8155579" y="1341627"/>
                </a:cubicBezTo>
                <a:cubicBezTo>
                  <a:pt x="8158923" y="1331166"/>
                  <a:pt x="8158923" y="1320705"/>
                  <a:pt x="8158923" y="1310244"/>
                </a:cubicBezTo>
                <a:cubicBezTo>
                  <a:pt x="8162267" y="1320705"/>
                  <a:pt x="8162267" y="1331166"/>
                  <a:pt x="8165611" y="1341627"/>
                </a:cubicBezTo>
                <a:cubicBezTo>
                  <a:pt x="8192359" y="1355576"/>
                  <a:pt x="8215763" y="1369523"/>
                  <a:pt x="8242511" y="1383471"/>
                </a:cubicBezTo>
                <a:cubicBezTo>
                  <a:pt x="8242511" y="1379993"/>
                  <a:pt x="8242511" y="1376516"/>
                  <a:pt x="8242511" y="1376498"/>
                </a:cubicBezTo>
                <a:cubicBezTo>
                  <a:pt x="8249197" y="1376498"/>
                  <a:pt x="8255887" y="1376498"/>
                  <a:pt x="8262573" y="1376498"/>
                </a:cubicBezTo>
                <a:cubicBezTo>
                  <a:pt x="8262573" y="1393932"/>
                  <a:pt x="8262573" y="1414854"/>
                  <a:pt x="8262573" y="1432289"/>
                </a:cubicBezTo>
                <a:cubicBezTo>
                  <a:pt x="8265917" y="1432289"/>
                  <a:pt x="8269259" y="1432289"/>
                  <a:pt x="8272603" y="1432289"/>
                </a:cubicBezTo>
                <a:cubicBezTo>
                  <a:pt x="8272603" y="1453211"/>
                  <a:pt x="8272603" y="1474133"/>
                  <a:pt x="8272603" y="1498541"/>
                </a:cubicBezTo>
                <a:cubicBezTo>
                  <a:pt x="8275947" y="1498541"/>
                  <a:pt x="8279291" y="1498541"/>
                  <a:pt x="8282635" y="1498541"/>
                </a:cubicBezTo>
                <a:cubicBezTo>
                  <a:pt x="8282635" y="1509002"/>
                  <a:pt x="8282635" y="1519463"/>
                  <a:pt x="8282635" y="1529924"/>
                </a:cubicBezTo>
                <a:cubicBezTo>
                  <a:pt x="8289321" y="1529924"/>
                  <a:pt x="8296007" y="1529924"/>
                  <a:pt x="8302695" y="1529924"/>
                </a:cubicBezTo>
                <a:cubicBezTo>
                  <a:pt x="8302695" y="1547360"/>
                  <a:pt x="8302695" y="1561307"/>
                  <a:pt x="8302695" y="1578741"/>
                </a:cubicBezTo>
                <a:cubicBezTo>
                  <a:pt x="8346161" y="1575255"/>
                  <a:pt x="8386283" y="1571768"/>
                  <a:pt x="8429747" y="1568280"/>
                </a:cubicBezTo>
                <a:cubicBezTo>
                  <a:pt x="8429747" y="1550846"/>
                  <a:pt x="8429747" y="1536899"/>
                  <a:pt x="8429747" y="1519463"/>
                </a:cubicBezTo>
                <a:cubicBezTo>
                  <a:pt x="8453153" y="1519463"/>
                  <a:pt x="8476557" y="1519463"/>
                  <a:pt x="8496619" y="1519463"/>
                </a:cubicBezTo>
                <a:cubicBezTo>
                  <a:pt x="8496619" y="1509002"/>
                  <a:pt x="8496619" y="1502028"/>
                  <a:pt x="8496619" y="1491567"/>
                </a:cubicBezTo>
                <a:cubicBezTo>
                  <a:pt x="8543429" y="1491567"/>
                  <a:pt x="8590237" y="1491567"/>
                  <a:pt x="8637047" y="1491567"/>
                </a:cubicBezTo>
                <a:cubicBezTo>
                  <a:pt x="8637047" y="1498541"/>
                  <a:pt x="8637047" y="1502028"/>
                  <a:pt x="8637047" y="1509002"/>
                </a:cubicBezTo>
                <a:cubicBezTo>
                  <a:pt x="8667139" y="1509002"/>
                  <a:pt x="8697229" y="1509002"/>
                  <a:pt x="8727321" y="1509002"/>
                </a:cubicBezTo>
                <a:cubicBezTo>
                  <a:pt x="8727321" y="1512489"/>
                  <a:pt x="8727321" y="1515977"/>
                  <a:pt x="8727321" y="1519463"/>
                </a:cubicBezTo>
                <a:cubicBezTo>
                  <a:pt x="8734007" y="1519463"/>
                  <a:pt x="8744039" y="1519463"/>
                  <a:pt x="8754069" y="1519463"/>
                </a:cubicBezTo>
                <a:cubicBezTo>
                  <a:pt x="8754069" y="1522950"/>
                  <a:pt x="8754069" y="1526438"/>
                  <a:pt x="8754069" y="1529924"/>
                </a:cubicBezTo>
                <a:cubicBezTo>
                  <a:pt x="8760755" y="1529924"/>
                  <a:pt x="8770787" y="1529924"/>
                  <a:pt x="8777473" y="1529924"/>
                </a:cubicBezTo>
                <a:cubicBezTo>
                  <a:pt x="8777473" y="1519920"/>
                  <a:pt x="8777473" y="1509917"/>
                  <a:pt x="8777473" y="1499913"/>
                </a:cubicBezTo>
                <a:lnTo>
                  <a:pt x="8882887" y="1682495"/>
                </a:lnTo>
                <a:lnTo>
                  <a:pt x="0" y="1682495"/>
                </a:lnTo>
                <a:lnTo>
                  <a:pt x="63077" y="1573241"/>
                </a:lnTo>
                <a:cubicBezTo>
                  <a:pt x="82889" y="1571585"/>
                  <a:pt x="102742" y="1569932"/>
                  <a:pt x="123345" y="1568279"/>
                </a:cubicBezTo>
                <a:cubicBezTo>
                  <a:pt x="123345" y="1550844"/>
                  <a:pt x="123345" y="1536897"/>
                  <a:pt x="123345" y="1519461"/>
                </a:cubicBezTo>
                <a:cubicBezTo>
                  <a:pt x="146749" y="1519461"/>
                  <a:pt x="170153" y="1519461"/>
                  <a:pt x="190215" y="1519461"/>
                </a:cubicBezTo>
                <a:cubicBezTo>
                  <a:pt x="190215" y="1509000"/>
                  <a:pt x="190215" y="1502027"/>
                  <a:pt x="190215" y="1491566"/>
                </a:cubicBezTo>
                <a:cubicBezTo>
                  <a:pt x="237025" y="1491566"/>
                  <a:pt x="283834" y="1491566"/>
                  <a:pt x="330643" y="1491566"/>
                </a:cubicBezTo>
                <a:cubicBezTo>
                  <a:pt x="330643" y="1498539"/>
                  <a:pt x="330643" y="1502027"/>
                  <a:pt x="330643" y="1509000"/>
                </a:cubicBezTo>
                <a:cubicBezTo>
                  <a:pt x="360735" y="1509000"/>
                  <a:pt x="390826" y="1509000"/>
                  <a:pt x="420917" y="1509000"/>
                </a:cubicBezTo>
                <a:cubicBezTo>
                  <a:pt x="420917" y="1512488"/>
                  <a:pt x="420917" y="1515975"/>
                  <a:pt x="420917" y="1519461"/>
                </a:cubicBezTo>
                <a:cubicBezTo>
                  <a:pt x="427605" y="1519461"/>
                  <a:pt x="437635" y="1519461"/>
                  <a:pt x="447665" y="1519461"/>
                </a:cubicBezTo>
                <a:cubicBezTo>
                  <a:pt x="447665" y="1522949"/>
                  <a:pt x="447665" y="1526436"/>
                  <a:pt x="447665" y="1529922"/>
                </a:cubicBezTo>
                <a:cubicBezTo>
                  <a:pt x="454353" y="1529922"/>
                  <a:pt x="464383" y="1529922"/>
                  <a:pt x="471070" y="1529922"/>
                </a:cubicBezTo>
                <a:cubicBezTo>
                  <a:pt x="471070" y="1477619"/>
                  <a:pt x="471070" y="1425314"/>
                  <a:pt x="471070" y="1373009"/>
                </a:cubicBezTo>
                <a:cubicBezTo>
                  <a:pt x="494475" y="1366035"/>
                  <a:pt x="517881" y="1359062"/>
                  <a:pt x="541285" y="1352087"/>
                </a:cubicBezTo>
                <a:cubicBezTo>
                  <a:pt x="584751" y="1352087"/>
                  <a:pt x="628216" y="1352087"/>
                  <a:pt x="671681" y="1352087"/>
                </a:cubicBezTo>
                <a:cubicBezTo>
                  <a:pt x="671681" y="1268400"/>
                  <a:pt x="671681" y="1184712"/>
                  <a:pt x="671681" y="1101026"/>
                </a:cubicBezTo>
                <a:cubicBezTo>
                  <a:pt x="681712" y="1094051"/>
                  <a:pt x="695086" y="1090565"/>
                  <a:pt x="708460" y="1083590"/>
                </a:cubicBezTo>
                <a:cubicBezTo>
                  <a:pt x="761956" y="1076616"/>
                  <a:pt x="815453" y="1066155"/>
                  <a:pt x="868949" y="1055694"/>
                </a:cubicBezTo>
                <a:cubicBezTo>
                  <a:pt x="889011" y="1062668"/>
                  <a:pt x="905728" y="1069643"/>
                  <a:pt x="925789" y="1073129"/>
                </a:cubicBezTo>
                <a:cubicBezTo>
                  <a:pt x="929133" y="1076616"/>
                  <a:pt x="932476" y="1080104"/>
                  <a:pt x="935819" y="1083590"/>
                </a:cubicBezTo>
                <a:cubicBezTo>
                  <a:pt x="935819" y="1240503"/>
                  <a:pt x="935819" y="1397418"/>
                  <a:pt x="935819" y="1550844"/>
                </a:cubicBezTo>
                <a:cubicBezTo>
                  <a:pt x="942507" y="1550844"/>
                  <a:pt x="949193" y="1550844"/>
                  <a:pt x="959224" y="1550844"/>
                </a:cubicBezTo>
                <a:cubicBezTo>
                  <a:pt x="959224" y="1488080"/>
                  <a:pt x="959224" y="1425314"/>
                  <a:pt x="959224" y="1362548"/>
                </a:cubicBezTo>
                <a:cubicBezTo>
                  <a:pt x="965911" y="1362548"/>
                  <a:pt x="972598" y="1362548"/>
                  <a:pt x="979285" y="1362548"/>
                </a:cubicBezTo>
                <a:cubicBezTo>
                  <a:pt x="979285" y="1355574"/>
                  <a:pt x="979285" y="1352087"/>
                  <a:pt x="979285" y="1345113"/>
                </a:cubicBezTo>
                <a:cubicBezTo>
                  <a:pt x="985972" y="1341626"/>
                  <a:pt x="992659" y="1338140"/>
                  <a:pt x="999346" y="1334652"/>
                </a:cubicBezTo>
                <a:lnTo>
                  <a:pt x="1016063" y="1334652"/>
                </a:lnTo>
                <a:cubicBezTo>
                  <a:pt x="1016063" y="1327679"/>
                  <a:pt x="1016063" y="1324191"/>
                  <a:pt x="1016063" y="1317218"/>
                </a:cubicBezTo>
                <a:cubicBezTo>
                  <a:pt x="1019407" y="1313730"/>
                  <a:pt x="1026094" y="1310243"/>
                  <a:pt x="1029437" y="1306757"/>
                </a:cubicBezTo>
                <a:cubicBezTo>
                  <a:pt x="1039469" y="1306757"/>
                  <a:pt x="1052843" y="1306757"/>
                  <a:pt x="1062874" y="1306757"/>
                </a:cubicBezTo>
                <a:cubicBezTo>
                  <a:pt x="1062874" y="1324191"/>
                  <a:pt x="1062874" y="1345113"/>
                  <a:pt x="1062874" y="1362548"/>
                </a:cubicBezTo>
                <a:cubicBezTo>
                  <a:pt x="1086279" y="1362548"/>
                  <a:pt x="1109683" y="1362548"/>
                  <a:pt x="1133087" y="1362548"/>
                </a:cubicBezTo>
                <a:cubicBezTo>
                  <a:pt x="1133087" y="1428801"/>
                  <a:pt x="1133087" y="1491566"/>
                  <a:pt x="1133087" y="1557819"/>
                </a:cubicBezTo>
                <a:cubicBezTo>
                  <a:pt x="1143118" y="1557819"/>
                  <a:pt x="1153149" y="1557819"/>
                  <a:pt x="1159835" y="1557819"/>
                </a:cubicBezTo>
                <a:cubicBezTo>
                  <a:pt x="1169866" y="1554332"/>
                  <a:pt x="1176553" y="1550844"/>
                  <a:pt x="1186583" y="1547358"/>
                </a:cubicBezTo>
                <a:cubicBezTo>
                  <a:pt x="1186583" y="1540383"/>
                  <a:pt x="1186583" y="1536897"/>
                  <a:pt x="1186583" y="1533410"/>
                </a:cubicBezTo>
                <a:cubicBezTo>
                  <a:pt x="1183240" y="1533410"/>
                  <a:pt x="1179897" y="1529922"/>
                  <a:pt x="1176553" y="1529922"/>
                </a:cubicBezTo>
                <a:cubicBezTo>
                  <a:pt x="1176553" y="1526436"/>
                  <a:pt x="1176553" y="1522949"/>
                  <a:pt x="1176553" y="1519461"/>
                </a:cubicBezTo>
                <a:cubicBezTo>
                  <a:pt x="1179897" y="1515975"/>
                  <a:pt x="1183240" y="1515975"/>
                  <a:pt x="1186583" y="1512488"/>
                </a:cubicBezTo>
                <a:cubicBezTo>
                  <a:pt x="1186583" y="1488080"/>
                  <a:pt x="1186583" y="1460183"/>
                  <a:pt x="1186583" y="1435775"/>
                </a:cubicBezTo>
                <a:cubicBezTo>
                  <a:pt x="1183240" y="1435775"/>
                  <a:pt x="1179897" y="1432287"/>
                  <a:pt x="1176553" y="1432287"/>
                </a:cubicBezTo>
                <a:cubicBezTo>
                  <a:pt x="1176553" y="1428801"/>
                  <a:pt x="1176553" y="1425314"/>
                  <a:pt x="1176553" y="1421826"/>
                </a:cubicBezTo>
                <a:cubicBezTo>
                  <a:pt x="1179897" y="1418340"/>
                  <a:pt x="1183240" y="1418340"/>
                  <a:pt x="1186583" y="1414853"/>
                </a:cubicBezTo>
                <a:lnTo>
                  <a:pt x="1193271" y="1407879"/>
                </a:lnTo>
                <a:lnTo>
                  <a:pt x="1193271" y="1393931"/>
                </a:lnTo>
                <a:cubicBezTo>
                  <a:pt x="1189927" y="1393931"/>
                  <a:pt x="1189927" y="1393931"/>
                  <a:pt x="1186583" y="1393931"/>
                </a:cubicBezTo>
                <a:cubicBezTo>
                  <a:pt x="1186583" y="1390443"/>
                  <a:pt x="1186583" y="1386957"/>
                  <a:pt x="1186583" y="1383470"/>
                </a:cubicBezTo>
                <a:cubicBezTo>
                  <a:pt x="1189927" y="1383470"/>
                  <a:pt x="1193271" y="1379982"/>
                  <a:pt x="1196614" y="1376496"/>
                </a:cubicBezTo>
                <a:cubicBezTo>
                  <a:pt x="1199957" y="1334652"/>
                  <a:pt x="1209988" y="1299783"/>
                  <a:pt x="1250110" y="1278861"/>
                </a:cubicBezTo>
                <a:cubicBezTo>
                  <a:pt x="1246767" y="1278861"/>
                  <a:pt x="1246767" y="1275374"/>
                  <a:pt x="1243423" y="1275374"/>
                </a:cubicBezTo>
                <a:cubicBezTo>
                  <a:pt x="1243423" y="1271886"/>
                  <a:pt x="1243423" y="1268400"/>
                  <a:pt x="1243423" y="1264913"/>
                </a:cubicBezTo>
                <a:cubicBezTo>
                  <a:pt x="1246767" y="1264913"/>
                  <a:pt x="1250110" y="1261425"/>
                  <a:pt x="1253453" y="1261425"/>
                </a:cubicBezTo>
                <a:cubicBezTo>
                  <a:pt x="1253453" y="1254452"/>
                  <a:pt x="1253453" y="1250964"/>
                  <a:pt x="1253453" y="1247478"/>
                </a:cubicBezTo>
                <a:cubicBezTo>
                  <a:pt x="1256797" y="1247478"/>
                  <a:pt x="1256797" y="1247478"/>
                  <a:pt x="1260141" y="1247478"/>
                </a:cubicBezTo>
                <a:cubicBezTo>
                  <a:pt x="1260141" y="1237017"/>
                  <a:pt x="1260141" y="1226556"/>
                  <a:pt x="1260141" y="1216095"/>
                </a:cubicBezTo>
                <a:cubicBezTo>
                  <a:pt x="1256797" y="1216095"/>
                  <a:pt x="1256797" y="1216095"/>
                  <a:pt x="1253453" y="1216095"/>
                </a:cubicBezTo>
                <a:cubicBezTo>
                  <a:pt x="1253453" y="1212608"/>
                  <a:pt x="1253453" y="1212608"/>
                  <a:pt x="1253453" y="1209122"/>
                </a:cubicBezTo>
                <a:lnTo>
                  <a:pt x="1260141" y="1205634"/>
                </a:lnTo>
                <a:cubicBezTo>
                  <a:pt x="1266827" y="1198661"/>
                  <a:pt x="1270171" y="1191686"/>
                  <a:pt x="1276858" y="1181225"/>
                </a:cubicBezTo>
                <a:cubicBezTo>
                  <a:pt x="1280201" y="1174251"/>
                  <a:pt x="1280201" y="1170765"/>
                  <a:pt x="1280201" y="1167278"/>
                </a:cubicBezTo>
                <a:cubicBezTo>
                  <a:pt x="1273515" y="1156817"/>
                  <a:pt x="1273515" y="1139382"/>
                  <a:pt x="1280201" y="1128921"/>
                </a:cubicBezTo>
                <a:cubicBezTo>
                  <a:pt x="1280203" y="1128917"/>
                  <a:pt x="1280225" y="1128848"/>
                  <a:pt x="1280620" y="1127613"/>
                </a:cubicBezTo>
                <a:lnTo>
                  <a:pt x="1283545" y="1118460"/>
                </a:lnTo>
                <a:cubicBezTo>
                  <a:pt x="1283547" y="1118465"/>
                  <a:pt x="1283569" y="1118534"/>
                  <a:pt x="1283963" y="1119768"/>
                </a:cubicBezTo>
                <a:lnTo>
                  <a:pt x="1286889" y="1128921"/>
                </a:lnTo>
                <a:cubicBezTo>
                  <a:pt x="1293575" y="1139382"/>
                  <a:pt x="1296919" y="1156817"/>
                  <a:pt x="1290232" y="1167278"/>
                </a:cubicBezTo>
                <a:cubicBezTo>
                  <a:pt x="1290232" y="1170765"/>
                  <a:pt x="1290232" y="1174251"/>
                  <a:pt x="1290232" y="1177739"/>
                </a:cubicBezTo>
                <a:cubicBezTo>
                  <a:pt x="1296919" y="1188200"/>
                  <a:pt x="1303606" y="1198661"/>
                  <a:pt x="1306951" y="1205634"/>
                </a:cubicBezTo>
                <a:cubicBezTo>
                  <a:pt x="1310295" y="1205634"/>
                  <a:pt x="1310295" y="1209122"/>
                  <a:pt x="1313638" y="1209122"/>
                </a:cubicBezTo>
                <a:cubicBezTo>
                  <a:pt x="1313638" y="1212608"/>
                  <a:pt x="1313638" y="1212608"/>
                  <a:pt x="1313638" y="1216095"/>
                </a:cubicBezTo>
                <a:cubicBezTo>
                  <a:pt x="1310295" y="1226556"/>
                  <a:pt x="1310295" y="1237017"/>
                  <a:pt x="1310295" y="1247478"/>
                </a:cubicBezTo>
                <a:cubicBezTo>
                  <a:pt x="1316981" y="1250964"/>
                  <a:pt x="1316981" y="1254452"/>
                  <a:pt x="1316981" y="1261425"/>
                </a:cubicBezTo>
                <a:lnTo>
                  <a:pt x="1323669" y="1264913"/>
                </a:lnTo>
                <a:cubicBezTo>
                  <a:pt x="1323669" y="1268400"/>
                  <a:pt x="1323669" y="1271886"/>
                  <a:pt x="1323669" y="1275374"/>
                </a:cubicBezTo>
                <a:cubicBezTo>
                  <a:pt x="1320325" y="1278861"/>
                  <a:pt x="1320325" y="1278861"/>
                  <a:pt x="1316981" y="1278861"/>
                </a:cubicBezTo>
                <a:cubicBezTo>
                  <a:pt x="1337042" y="1289322"/>
                  <a:pt x="1348745" y="1303270"/>
                  <a:pt x="1356268" y="1319833"/>
                </a:cubicBezTo>
                <a:lnTo>
                  <a:pt x="1369603" y="1373009"/>
                </a:lnTo>
                <a:lnTo>
                  <a:pt x="1417287" y="1373009"/>
                </a:lnTo>
                <a:lnTo>
                  <a:pt x="1417287" y="1329494"/>
                </a:lnTo>
                <a:lnTo>
                  <a:pt x="1409211" y="1329494"/>
                </a:lnTo>
                <a:cubicBezTo>
                  <a:pt x="1409211" y="1329459"/>
                  <a:pt x="1409211" y="1326621"/>
                  <a:pt x="1409211" y="1086294"/>
                </a:cubicBezTo>
                <a:cubicBezTo>
                  <a:pt x="1409228" y="1086294"/>
                  <a:pt x="1409934" y="1086294"/>
                  <a:pt x="1439612" y="1086294"/>
                </a:cubicBezTo>
                <a:cubicBezTo>
                  <a:pt x="1439618" y="1086285"/>
                  <a:pt x="1439673" y="1086162"/>
                  <a:pt x="1440372" y="1084673"/>
                </a:cubicBezTo>
                <a:lnTo>
                  <a:pt x="1445691" y="1073324"/>
                </a:lnTo>
                <a:cubicBezTo>
                  <a:pt x="1445705" y="1073325"/>
                  <a:pt x="1445874" y="1073352"/>
                  <a:pt x="1448352" y="1073729"/>
                </a:cubicBezTo>
                <a:lnTo>
                  <a:pt x="1466972" y="1076565"/>
                </a:lnTo>
                <a:cubicBezTo>
                  <a:pt x="1466976" y="1076580"/>
                  <a:pt x="1467033" y="1076732"/>
                  <a:pt x="1467732" y="1078593"/>
                </a:cubicBezTo>
                <a:lnTo>
                  <a:pt x="1473051" y="1092779"/>
                </a:lnTo>
                <a:cubicBezTo>
                  <a:pt x="1473072" y="1092780"/>
                  <a:pt x="1473966" y="1092855"/>
                  <a:pt x="1512572" y="1096022"/>
                </a:cubicBezTo>
                <a:cubicBezTo>
                  <a:pt x="1512572" y="1095992"/>
                  <a:pt x="1512572" y="1093697"/>
                  <a:pt x="1512572" y="911190"/>
                </a:cubicBezTo>
                <a:cubicBezTo>
                  <a:pt x="1512585" y="911190"/>
                  <a:pt x="1512764" y="911190"/>
                  <a:pt x="1515612" y="911190"/>
                </a:cubicBezTo>
                <a:lnTo>
                  <a:pt x="1536893" y="911190"/>
                </a:lnTo>
                <a:cubicBezTo>
                  <a:pt x="1536893" y="911157"/>
                  <a:pt x="1536893" y="908586"/>
                  <a:pt x="1536893" y="706902"/>
                </a:cubicBezTo>
                <a:cubicBezTo>
                  <a:pt x="1536905" y="706902"/>
                  <a:pt x="1537067" y="706902"/>
                  <a:pt x="1539552" y="706902"/>
                </a:cubicBezTo>
                <a:lnTo>
                  <a:pt x="1558173" y="706902"/>
                </a:lnTo>
                <a:cubicBezTo>
                  <a:pt x="1558173" y="706877"/>
                  <a:pt x="1558173" y="704768"/>
                  <a:pt x="1558173" y="535041"/>
                </a:cubicBezTo>
                <a:cubicBezTo>
                  <a:pt x="1564253" y="531798"/>
                  <a:pt x="1564253" y="531798"/>
                  <a:pt x="1564253" y="492885"/>
                </a:cubicBezTo>
                <a:cubicBezTo>
                  <a:pt x="1564263" y="492885"/>
                  <a:pt x="1564443" y="492885"/>
                  <a:pt x="1567293" y="492885"/>
                </a:cubicBezTo>
                <a:lnTo>
                  <a:pt x="1588574" y="492885"/>
                </a:lnTo>
                <a:cubicBezTo>
                  <a:pt x="1588590" y="492851"/>
                  <a:pt x="1589499" y="490800"/>
                  <a:pt x="1643294" y="369665"/>
                </a:cubicBezTo>
                <a:cubicBezTo>
                  <a:pt x="1643294" y="369644"/>
                  <a:pt x="1643345" y="366717"/>
                  <a:pt x="16493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464572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75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937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6543EDE-F0B3-4491-B300-E68E6C8A4A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 t="20952" r="40480" b="58604"/>
          <a:stretch/>
        </p:blipFill>
        <p:spPr>
          <a:xfrm>
            <a:off x="9013372" y="5735188"/>
            <a:ext cx="3175658" cy="11228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B3380A-8E95-4D0F-92C1-B50C64E7D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9" t="20952" r="8142" b="58604"/>
          <a:stretch/>
        </p:blipFill>
        <p:spPr>
          <a:xfrm>
            <a:off x="0" y="5735190"/>
            <a:ext cx="9013372" cy="112281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6E292CF-6239-4FAD-8469-B4057CC66D43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18873" y="2234589"/>
            <a:ext cx="240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10C7E9C4-D97C-4EA3-8549-47E25308DB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648458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C95B59E-C4D0-4EBF-A295-B8EADA4B680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298465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9E008DBF-83A7-4F31-8AD5-344953C71F64}"/>
              </a:ext>
            </a:extLst>
          </p:cNvPr>
          <p:cNvSpPr/>
          <p:nvPr userDrawn="1"/>
        </p:nvSpPr>
        <p:spPr>
          <a:xfrm>
            <a:off x="1564367" y="138343"/>
            <a:ext cx="9468196" cy="972588"/>
          </a:xfrm>
          <a:prstGeom prst="hexagon">
            <a:avLst/>
          </a:prstGeom>
          <a:solidFill>
            <a:srgbClr val="5A28C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BC59B22E-803A-4DC7-BCB8-3C78A2CA0230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948471" y="2235736"/>
            <a:ext cx="2320423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61805" y="248861"/>
            <a:ext cx="8578734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49267-E735-4FC7-83FE-360218A92580}"/>
              </a:ext>
            </a:extLst>
          </p:cNvPr>
          <p:cNvGrpSpPr/>
          <p:nvPr userDrawn="1"/>
        </p:nvGrpSpPr>
        <p:grpSpPr>
          <a:xfrm>
            <a:off x="0" y="5736337"/>
            <a:ext cx="12192000" cy="1121663"/>
            <a:chOff x="0" y="5758625"/>
            <a:chExt cx="12192000" cy="1121663"/>
          </a:xfrm>
          <a:solidFill>
            <a:schemeClr val="accent6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7D1DDF-5D25-41E5-A133-643A36A3C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5758625"/>
              <a:ext cx="6085418" cy="1121663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9A816D-A1A4-486F-B7D6-A7582904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4150" y="5758625"/>
              <a:ext cx="1609462" cy="1121663"/>
            </a:xfrm>
            <a:custGeom>
              <a:avLst/>
              <a:gdLst>
                <a:gd name="connsiteX0" fmla="*/ 1129941 w 1609462"/>
                <a:gd name="connsiteY0" fmla="*/ 0 h 1121663"/>
                <a:gd name="connsiteX1" fmla="*/ 1132023 w 1609462"/>
                <a:gd name="connsiteY1" fmla="*/ 246444 h 1121663"/>
                <a:gd name="connsiteX2" fmla="*/ 1171593 w 1609462"/>
                <a:gd name="connsiteY2" fmla="*/ 326429 h 1121663"/>
                <a:gd name="connsiteX3" fmla="*/ 1173676 w 1609462"/>
                <a:gd name="connsiteY3" fmla="*/ 326429 h 1121663"/>
                <a:gd name="connsiteX4" fmla="*/ 1188254 w 1609462"/>
                <a:gd name="connsiteY4" fmla="*/ 326429 h 1121663"/>
                <a:gd name="connsiteX5" fmla="*/ 1188254 w 1609462"/>
                <a:gd name="connsiteY5" fmla="*/ 350208 h 1121663"/>
                <a:gd name="connsiteX6" fmla="*/ 1188776 w 1609462"/>
                <a:gd name="connsiteY6" fmla="*/ 351019 h 1121663"/>
                <a:gd name="connsiteX7" fmla="*/ 1192420 w 1609462"/>
                <a:gd name="connsiteY7" fmla="*/ 356694 h 1121663"/>
                <a:gd name="connsiteX8" fmla="*/ 1192420 w 1609462"/>
                <a:gd name="connsiteY8" fmla="*/ 471268 h 1121663"/>
                <a:gd name="connsiteX9" fmla="*/ 1194762 w 1609462"/>
                <a:gd name="connsiteY9" fmla="*/ 471268 h 1121663"/>
                <a:gd name="connsiteX10" fmla="*/ 1211164 w 1609462"/>
                <a:gd name="connsiteY10" fmla="*/ 471268 h 1121663"/>
                <a:gd name="connsiteX11" fmla="*/ 1211164 w 1609462"/>
                <a:gd name="connsiteY11" fmla="*/ 611783 h 1121663"/>
                <a:gd name="connsiteX12" fmla="*/ 1212726 w 1609462"/>
                <a:gd name="connsiteY12" fmla="*/ 611513 h 1121663"/>
                <a:gd name="connsiteX13" fmla="*/ 1223660 w 1609462"/>
                <a:gd name="connsiteY13" fmla="*/ 609622 h 1121663"/>
                <a:gd name="connsiteX14" fmla="*/ 1221577 w 1609462"/>
                <a:gd name="connsiteY14" fmla="*/ 698254 h 1121663"/>
                <a:gd name="connsiteX15" fmla="*/ 1223139 w 1609462"/>
                <a:gd name="connsiteY15" fmla="*/ 698525 h 1121663"/>
                <a:gd name="connsiteX16" fmla="*/ 1234073 w 1609462"/>
                <a:gd name="connsiteY16" fmla="*/ 700416 h 1121663"/>
                <a:gd name="connsiteX17" fmla="*/ 1234332 w 1609462"/>
                <a:gd name="connsiteY17" fmla="*/ 701227 h 1121663"/>
                <a:gd name="connsiteX18" fmla="*/ 1236155 w 1609462"/>
                <a:gd name="connsiteY18" fmla="*/ 706902 h 1121663"/>
                <a:gd name="connsiteX19" fmla="*/ 1236936 w 1609462"/>
                <a:gd name="connsiteY19" fmla="*/ 704470 h 1121663"/>
                <a:gd name="connsiteX20" fmla="*/ 1242403 w 1609462"/>
                <a:gd name="connsiteY20" fmla="*/ 687446 h 1121663"/>
                <a:gd name="connsiteX21" fmla="*/ 1244225 w 1609462"/>
                <a:gd name="connsiteY21" fmla="*/ 687446 h 1121663"/>
                <a:gd name="connsiteX22" fmla="*/ 1256982 w 1609462"/>
                <a:gd name="connsiteY22" fmla="*/ 687446 h 1121663"/>
                <a:gd name="connsiteX23" fmla="*/ 1256982 w 1609462"/>
                <a:gd name="connsiteY23" fmla="*/ 719872 h 1121663"/>
                <a:gd name="connsiteX24" fmla="*/ 1258023 w 1609462"/>
                <a:gd name="connsiteY24" fmla="*/ 720413 h 1121663"/>
                <a:gd name="connsiteX25" fmla="*/ 1265313 w 1609462"/>
                <a:gd name="connsiteY25" fmla="*/ 724196 h 1121663"/>
                <a:gd name="connsiteX26" fmla="*/ 1265313 w 1609462"/>
                <a:gd name="connsiteY26" fmla="*/ 725547 h 1121663"/>
                <a:gd name="connsiteX27" fmla="*/ 1265313 w 1609462"/>
                <a:gd name="connsiteY27" fmla="*/ 735005 h 1121663"/>
                <a:gd name="connsiteX28" fmla="*/ 1311131 w 1609462"/>
                <a:gd name="connsiteY28" fmla="*/ 735005 h 1121663"/>
                <a:gd name="connsiteX29" fmla="*/ 1311131 w 1609462"/>
                <a:gd name="connsiteY29" fmla="*/ 736086 h 1121663"/>
                <a:gd name="connsiteX30" fmla="*/ 1311131 w 1609462"/>
                <a:gd name="connsiteY30" fmla="*/ 743652 h 1121663"/>
                <a:gd name="connsiteX31" fmla="*/ 1313213 w 1609462"/>
                <a:gd name="connsiteY31" fmla="*/ 743652 h 1121663"/>
                <a:gd name="connsiteX32" fmla="*/ 1327791 w 1609462"/>
                <a:gd name="connsiteY32" fmla="*/ 743652 h 1121663"/>
                <a:gd name="connsiteX33" fmla="*/ 1327791 w 1609462"/>
                <a:gd name="connsiteY33" fmla="*/ 713387 h 1121663"/>
                <a:gd name="connsiteX34" fmla="*/ 1373609 w 1609462"/>
                <a:gd name="connsiteY34" fmla="*/ 713387 h 1121663"/>
                <a:gd name="connsiteX35" fmla="*/ 1373609 w 1609462"/>
                <a:gd name="connsiteY35" fmla="*/ 712036 h 1121663"/>
                <a:gd name="connsiteX36" fmla="*/ 1373609 w 1609462"/>
                <a:gd name="connsiteY36" fmla="*/ 702578 h 1121663"/>
                <a:gd name="connsiteX37" fmla="*/ 1374651 w 1609462"/>
                <a:gd name="connsiteY37" fmla="*/ 702578 h 1121663"/>
                <a:gd name="connsiteX38" fmla="*/ 1381940 w 1609462"/>
                <a:gd name="connsiteY38" fmla="*/ 702578 h 1121663"/>
                <a:gd name="connsiteX39" fmla="*/ 1381940 w 1609462"/>
                <a:gd name="connsiteY39" fmla="*/ 700687 h 1121663"/>
                <a:gd name="connsiteX40" fmla="*/ 1381940 w 1609462"/>
                <a:gd name="connsiteY40" fmla="*/ 687446 h 1121663"/>
                <a:gd name="connsiteX41" fmla="*/ 1382721 w 1609462"/>
                <a:gd name="connsiteY41" fmla="*/ 687446 h 1121663"/>
                <a:gd name="connsiteX42" fmla="*/ 1388188 w 1609462"/>
                <a:gd name="connsiteY42" fmla="*/ 687446 h 1121663"/>
                <a:gd name="connsiteX43" fmla="*/ 1388188 w 1609462"/>
                <a:gd name="connsiteY43" fmla="*/ 686365 h 1121663"/>
                <a:gd name="connsiteX44" fmla="*/ 1388188 w 1609462"/>
                <a:gd name="connsiteY44" fmla="*/ 678798 h 1121663"/>
                <a:gd name="connsiteX45" fmla="*/ 1390271 w 1609462"/>
                <a:gd name="connsiteY45" fmla="*/ 678798 h 1121663"/>
                <a:gd name="connsiteX46" fmla="*/ 1404849 w 1609462"/>
                <a:gd name="connsiteY46" fmla="*/ 678798 h 1121663"/>
                <a:gd name="connsiteX47" fmla="*/ 1404849 w 1609462"/>
                <a:gd name="connsiteY47" fmla="*/ 679879 h 1121663"/>
                <a:gd name="connsiteX48" fmla="*/ 1404849 w 1609462"/>
                <a:gd name="connsiteY48" fmla="*/ 687446 h 1121663"/>
                <a:gd name="connsiteX49" fmla="*/ 1427758 w 1609462"/>
                <a:gd name="connsiteY49" fmla="*/ 687446 h 1121663"/>
                <a:gd name="connsiteX50" fmla="*/ 1427758 w 1609462"/>
                <a:gd name="connsiteY50" fmla="*/ 685554 h 1121663"/>
                <a:gd name="connsiteX51" fmla="*/ 1427758 w 1609462"/>
                <a:gd name="connsiteY51" fmla="*/ 672313 h 1121663"/>
                <a:gd name="connsiteX52" fmla="*/ 1429581 w 1609462"/>
                <a:gd name="connsiteY52" fmla="*/ 672313 h 1121663"/>
                <a:gd name="connsiteX53" fmla="*/ 1442337 w 1609462"/>
                <a:gd name="connsiteY53" fmla="*/ 672313 h 1121663"/>
                <a:gd name="connsiteX54" fmla="*/ 1442337 w 1609462"/>
                <a:gd name="connsiteY54" fmla="*/ 696093 h 1121663"/>
                <a:gd name="connsiteX55" fmla="*/ 1443379 w 1609462"/>
                <a:gd name="connsiteY55" fmla="*/ 696093 h 1121663"/>
                <a:gd name="connsiteX56" fmla="*/ 1450668 w 1609462"/>
                <a:gd name="connsiteY56" fmla="*/ 696093 h 1121663"/>
                <a:gd name="connsiteX57" fmla="*/ 1450668 w 1609462"/>
                <a:gd name="connsiteY57" fmla="*/ 695012 h 1121663"/>
                <a:gd name="connsiteX58" fmla="*/ 1450668 w 1609462"/>
                <a:gd name="connsiteY58" fmla="*/ 687446 h 1121663"/>
                <a:gd name="connsiteX59" fmla="*/ 1452489 w 1609462"/>
                <a:gd name="connsiteY59" fmla="*/ 687446 h 1121663"/>
                <a:gd name="connsiteX60" fmla="*/ 1465246 w 1609462"/>
                <a:gd name="connsiteY60" fmla="*/ 687446 h 1121663"/>
                <a:gd name="connsiteX61" fmla="*/ 1465246 w 1609462"/>
                <a:gd name="connsiteY61" fmla="*/ 713387 h 1121663"/>
                <a:gd name="connsiteX62" fmla="*/ 1467329 w 1609462"/>
                <a:gd name="connsiteY62" fmla="*/ 713387 h 1121663"/>
                <a:gd name="connsiteX63" fmla="*/ 1481907 w 1609462"/>
                <a:gd name="connsiteY63" fmla="*/ 713387 h 1121663"/>
                <a:gd name="connsiteX64" fmla="*/ 1481907 w 1609462"/>
                <a:gd name="connsiteY64" fmla="*/ 715008 h 1121663"/>
                <a:gd name="connsiteX65" fmla="*/ 1481907 w 1609462"/>
                <a:gd name="connsiteY65" fmla="*/ 726358 h 1121663"/>
                <a:gd name="connsiteX66" fmla="*/ 1482688 w 1609462"/>
                <a:gd name="connsiteY66" fmla="*/ 726358 h 1121663"/>
                <a:gd name="connsiteX67" fmla="*/ 1488156 w 1609462"/>
                <a:gd name="connsiteY67" fmla="*/ 726358 h 1121663"/>
                <a:gd name="connsiteX68" fmla="*/ 1488156 w 1609462"/>
                <a:gd name="connsiteY68" fmla="*/ 725547 h 1121663"/>
                <a:gd name="connsiteX69" fmla="*/ 1488156 w 1609462"/>
                <a:gd name="connsiteY69" fmla="*/ 719872 h 1121663"/>
                <a:gd name="connsiteX70" fmla="*/ 1519395 w 1609462"/>
                <a:gd name="connsiteY70" fmla="*/ 719872 h 1121663"/>
                <a:gd name="connsiteX71" fmla="*/ 1519395 w 1609462"/>
                <a:gd name="connsiteY71" fmla="*/ 743652 h 1121663"/>
                <a:gd name="connsiteX72" fmla="*/ 1520436 w 1609462"/>
                <a:gd name="connsiteY72" fmla="*/ 743652 h 1121663"/>
                <a:gd name="connsiteX73" fmla="*/ 1527726 w 1609462"/>
                <a:gd name="connsiteY73" fmla="*/ 743652 h 1121663"/>
                <a:gd name="connsiteX74" fmla="*/ 1527726 w 1609462"/>
                <a:gd name="connsiteY74" fmla="*/ 744733 h 1121663"/>
                <a:gd name="connsiteX75" fmla="*/ 1527726 w 1609462"/>
                <a:gd name="connsiteY75" fmla="*/ 752299 h 1121663"/>
                <a:gd name="connsiteX76" fmla="*/ 1528507 w 1609462"/>
                <a:gd name="connsiteY76" fmla="*/ 752299 h 1121663"/>
                <a:gd name="connsiteX77" fmla="*/ 1533974 w 1609462"/>
                <a:gd name="connsiteY77" fmla="*/ 752299 h 1121663"/>
                <a:gd name="connsiteX78" fmla="*/ 1533974 w 1609462"/>
                <a:gd name="connsiteY78" fmla="*/ 750137 h 1121663"/>
                <a:gd name="connsiteX79" fmla="*/ 1533974 w 1609462"/>
                <a:gd name="connsiteY79" fmla="*/ 735005 h 1121663"/>
                <a:gd name="connsiteX80" fmla="*/ 1535015 w 1609462"/>
                <a:gd name="connsiteY80" fmla="*/ 735005 h 1121663"/>
                <a:gd name="connsiteX81" fmla="*/ 1542304 w 1609462"/>
                <a:gd name="connsiteY81" fmla="*/ 735005 h 1121663"/>
                <a:gd name="connsiteX82" fmla="*/ 1542304 w 1609462"/>
                <a:gd name="connsiteY82" fmla="*/ 736086 h 1121663"/>
                <a:gd name="connsiteX83" fmla="*/ 1542304 w 1609462"/>
                <a:gd name="connsiteY83" fmla="*/ 743652 h 1121663"/>
                <a:gd name="connsiteX84" fmla="*/ 1547771 w 1609462"/>
                <a:gd name="connsiteY84" fmla="*/ 741659 h 1121663"/>
                <a:gd name="connsiteX85" fmla="*/ 1548552 w 1609462"/>
                <a:gd name="connsiteY85" fmla="*/ 740679 h 1121663"/>
                <a:gd name="connsiteX86" fmla="*/ 1548552 w 1609462"/>
                <a:gd name="connsiteY86" fmla="*/ 735005 h 1121663"/>
                <a:gd name="connsiteX87" fmla="*/ 1588123 w 1609462"/>
                <a:gd name="connsiteY87" fmla="*/ 735005 h 1121663"/>
                <a:gd name="connsiteX88" fmla="*/ 1588123 w 1609462"/>
                <a:gd name="connsiteY88" fmla="*/ 758784 h 1121663"/>
                <a:gd name="connsiteX89" fmla="*/ 1590205 w 1609462"/>
                <a:gd name="connsiteY89" fmla="*/ 758784 h 1121663"/>
                <a:gd name="connsiteX90" fmla="*/ 1604783 w 1609462"/>
                <a:gd name="connsiteY90" fmla="*/ 758784 h 1121663"/>
                <a:gd name="connsiteX91" fmla="*/ 1604783 w 1609462"/>
                <a:gd name="connsiteY91" fmla="*/ 759865 h 1121663"/>
                <a:gd name="connsiteX92" fmla="*/ 1604783 w 1609462"/>
                <a:gd name="connsiteY92" fmla="*/ 767431 h 1121663"/>
                <a:gd name="connsiteX93" fmla="*/ 1606606 w 1609462"/>
                <a:gd name="connsiteY93" fmla="*/ 767431 h 1121663"/>
                <a:gd name="connsiteX94" fmla="*/ 1609462 w 1609462"/>
                <a:gd name="connsiteY94" fmla="*/ 767431 h 1121663"/>
                <a:gd name="connsiteX95" fmla="*/ 1609462 w 1609462"/>
                <a:gd name="connsiteY95" fmla="*/ 1121663 h 1121663"/>
                <a:gd name="connsiteX96" fmla="*/ 0 w 1609462"/>
                <a:gd name="connsiteY96" fmla="*/ 1121663 h 1121663"/>
                <a:gd name="connsiteX97" fmla="*/ 43213 w 1609462"/>
                <a:gd name="connsiteY97" fmla="*/ 1048827 h 1121663"/>
                <a:gd name="connsiteX98" fmla="*/ 84500 w 1609462"/>
                <a:gd name="connsiteY98" fmla="*/ 1045519 h 1121663"/>
                <a:gd name="connsiteX99" fmla="*/ 84500 w 1609462"/>
                <a:gd name="connsiteY99" fmla="*/ 1012974 h 1121663"/>
                <a:gd name="connsiteX100" fmla="*/ 130311 w 1609462"/>
                <a:gd name="connsiteY100" fmla="*/ 1012974 h 1121663"/>
                <a:gd name="connsiteX101" fmla="*/ 130311 w 1609462"/>
                <a:gd name="connsiteY101" fmla="*/ 994377 h 1121663"/>
                <a:gd name="connsiteX102" fmla="*/ 226515 w 1609462"/>
                <a:gd name="connsiteY102" fmla="*/ 994377 h 1121663"/>
                <a:gd name="connsiteX103" fmla="*/ 226515 w 1609462"/>
                <a:gd name="connsiteY103" fmla="*/ 1006000 h 1121663"/>
                <a:gd name="connsiteX104" fmla="*/ 288359 w 1609462"/>
                <a:gd name="connsiteY104" fmla="*/ 1006000 h 1121663"/>
                <a:gd name="connsiteX105" fmla="*/ 288359 w 1609462"/>
                <a:gd name="connsiteY105" fmla="*/ 1012974 h 1121663"/>
                <a:gd name="connsiteX106" fmla="*/ 306683 w 1609462"/>
                <a:gd name="connsiteY106" fmla="*/ 1012974 h 1121663"/>
                <a:gd name="connsiteX107" fmla="*/ 306683 w 1609462"/>
                <a:gd name="connsiteY107" fmla="*/ 1019948 h 1121663"/>
                <a:gd name="connsiteX108" fmla="*/ 322717 w 1609462"/>
                <a:gd name="connsiteY108" fmla="*/ 1019948 h 1121663"/>
                <a:gd name="connsiteX109" fmla="*/ 322717 w 1609462"/>
                <a:gd name="connsiteY109" fmla="*/ 915339 h 1121663"/>
                <a:gd name="connsiteX110" fmla="*/ 370819 w 1609462"/>
                <a:gd name="connsiteY110" fmla="*/ 901391 h 1121663"/>
                <a:gd name="connsiteX111" fmla="*/ 460150 w 1609462"/>
                <a:gd name="connsiteY111" fmla="*/ 901391 h 1121663"/>
                <a:gd name="connsiteX112" fmla="*/ 460150 w 1609462"/>
                <a:gd name="connsiteY112" fmla="*/ 734017 h 1121663"/>
                <a:gd name="connsiteX113" fmla="*/ 485346 w 1609462"/>
                <a:gd name="connsiteY113" fmla="*/ 722393 h 1121663"/>
                <a:gd name="connsiteX114" fmla="*/ 595293 w 1609462"/>
                <a:gd name="connsiteY114" fmla="*/ 703796 h 1121663"/>
                <a:gd name="connsiteX115" fmla="*/ 634232 w 1609462"/>
                <a:gd name="connsiteY115" fmla="*/ 715419 h 1121663"/>
                <a:gd name="connsiteX116" fmla="*/ 641104 w 1609462"/>
                <a:gd name="connsiteY116" fmla="*/ 722393 h 1121663"/>
                <a:gd name="connsiteX117" fmla="*/ 641104 w 1609462"/>
                <a:gd name="connsiteY117" fmla="*/ 1033896 h 1121663"/>
                <a:gd name="connsiteX118" fmla="*/ 657138 w 1609462"/>
                <a:gd name="connsiteY118" fmla="*/ 1033896 h 1121663"/>
                <a:gd name="connsiteX119" fmla="*/ 657138 w 1609462"/>
                <a:gd name="connsiteY119" fmla="*/ 908365 h 1121663"/>
                <a:gd name="connsiteX120" fmla="*/ 670881 w 1609462"/>
                <a:gd name="connsiteY120" fmla="*/ 908365 h 1121663"/>
                <a:gd name="connsiteX121" fmla="*/ 670881 w 1609462"/>
                <a:gd name="connsiteY121" fmla="*/ 896742 h 1121663"/>
                <a:gd name="connsiteX122" fmla="*/ 684624 w 1609462"/>
                <a:gd name="connsiteY122" fmla="*/ 889768 h 1121663"/>
                <a:gd name="connsiteX123" fmla="*/ 696077 w 1609462"/>
                <a:gd name="connsiteY123" fmla="*/ 889768 h 1121663"/>
                <a:gd name="connsiteX124" fmla="*/ 696077 w 1609462"/>
                <a:gd name="connsiteY124" fmla="*/ 878145 h 1121663"/>
                <a:gd name="connsiteX125" fmla="*/ 705239 w 1609462"/>
                <a:gd name="connsiteY125" fmla="*/ 871171 h 1121663"/>
                <a:gd name="connsiteX126" fmla="*/ 728146 w 1609462"/>
                <a:gd name="connsiteY126" fmla="*/ 871171 h 1121663"/>
                <a:gd name="connsiteX127" fmla="*/ 728146 w 1609462"/>
                <a:gd name="connsiteY127" fmla="*/ 908365 h 1121663"/>
                <a:gd name="connsiteX128" fmla="*/ 776247 w 1609462"/>
                <a:gd name="connsiteY128" fmla="*/ 908365 h 1121663"/>
                <a:gd name="connsiteX129" fmla="*/ 776247 w 1609462"/>
                <a:gd name="connsiteY129" fmla="*/ 1038546 h 1121663"/>
                <a:gd name="connsiteX130" fmla="*/ 794571 w 1609462"/>
                <a:gd name="connsiteY130" fmla="*/ 1038546 h 1121663"/>
                <a:gd name="connsiteX131" fmla="*/ 812895 w 1609462"/>
                <a:gd name="connsiteY131" fmla="*/ 1031572 h 1121663"/>
                <a:gd name="connsiteX132" fmla="*/ 812895 w 1609462"/>
                <a:gd name="connsiteY132" fmla="*/ 1022273 h 1121663"/>
                <a:gd name="connsiteX133" fmla="*/ 806024 w 1609462"/>
                <a:gd name="connsiteY133" fmla="*/ 1019948 h 1121663"/>
                <a:gd name="connsiteX134" fmla="*/ 806024 w 1609462"/>
                <a:gd name="connsiteY134" fmla="*/ 1012974 h 1121663"/>
                <a:gd name="connsiteX135" fmla="*/ 812895 w 1609462"/>
                <a:gd name="connsiteY135" fmla="*/ 1008325 h 1121663"/>
                <a:gd name="connsiteX136" fmla="*/ 812895 w 1609462"/>
                <a:gd name="connsiteY136" fmla="*/ 957183 h 1121663"/>
                <a:gd name="connsiteX137" fmla="*/ 806024 w 1609462"/>
                <a:gd name="connsiteY137" fmla="*/ 954858 h 1121663"/>
                <a:gd name="connsiteX138" fmla="*/ 806024 w 1609462"/>
                <a:gd name="connsiteY138" fmla="*/ 947884 h 1121663"/>
                <a:gd name="connsiteX139" fmla="*/ 812895 w 1609462"/>
                <a:gd name="connsiteY139" fmla="*/ 943235 h 1121663"/>
                <a:gd name="connsiteX140" fmla="*/ 817477 w 1609462"/>
                <a:gd name="connsiteY140" fmla="*/ 938586 h 1121663"/>
                <a:gd name="connsiteX141" fmla="*/ 817477 w 1609462"/>
                <a:gd name="connsiteY141" fmla="*/ 929287 h 1121663"/>
                <a:gd name="connsiteX142" fmla="*/ 812895 w 1609462"/>
                <a:gd name="connsiteY142" fmla="*/ 929287 h 1121663"/>
                <a:gd name="connsiteX143" fmla="*/ 812895 w 1609462"/>
                <a:gd name="connsiteY143" fmla="*/ 922313 h 1121663"/>
                <a:gd name="connsiteX144" fmla="*/ 819767 w 1609462"/>
                <a:gd name="connsiteY144" fmla="*/ 917664 h 1121663"/>
                <a:gd name="connsiteX145" fmla="*/ 856416 w 1609462"/>
                <a:gd name="connsiteY145" fmla="*/ 852574 h 1121663"/>
                <a:gd name="connsiteX146" fmla="*/ 851835 w 1609462"/>
                <a:gd name="connsiteY146" fmla="*/ 850249 h 1121663"/>
                <a:gd name="connsiteX147" fmla="*/ 851835 w 1609462"/>
                <a:gd name="connsiteY147" fmla="*/ 843275 h 1121663"/>
                <a:gd name="connsiteX148" fmla="*/ 858706 w 1609462"/>
                <a:gd name="connsiteY148" fmla="*/ 840950 h 1121663"/>
                <a:gd name="connsiteX149" fmla="*/ 858706 w 1609462"/>
                <a:gd name="connsiteY149" fmla="*/ 831652 h 1121663"/>
                <a:gd name="connsiteX150" fmla="*/ 863288 w 1609462"/>
                <a:gd name="connsiteY150" fmla="*/ 831652 h 1121663"/>
                <a:gd name="connsiteX151" fmla="*/ 863288 w 1609462"/>
                <a:gd name="connsiteY151" fmla="*/ 810730 h 1121663"/>
                <a:gd name="connsiteX152" fmla="*/ 858706 w 1609462"/>
                <a:gd name="connsiteY152" fmla="*/ 810730 h 1121663"/>
                <a:gd name="connsiteX153" fmla="*/ 858706 w 1609462"/>
                <a:gd name="connsiteY153" fmla="*/ 806081 h 1121663"/>
                <a:gd name="connsiteX154" fmla="*/ 863288 w 1609462"/>
                <a:gd name="connsiteY154" fmla="*/ 803756 h 1121663"/>
                <a:gd name="connsiteX155" fmla="*/ 874740 w 1609462"/>
                <a:gd name="connsiteY155" fmla="*/ 787483 h 1121663"/>
                <a:gd name="connsiteX156" fmla="*/ 877030 w 1609462"/>
                <a:gd name="connsiteY156" fmla="*/ 778185 h 1121663"/>
                <a:gd name="connsiteX157" fmla="*/ 877030 w 1609462"/>
                <a:gd name="connsiteY157" fmla="*/ 752614 h 1121663"/>
                <a:gd name="connsiteX158" fmla="*/ 877317 w 1609462"/>
                <a:gd name="connsiteY158" fmla="*/ 751742 h 1121663"/>
                <a:gd name="connsiteX159" fmla="*/ 879321 w 1609462"/>
                <a:gd name="connsiteY159" fmla="*/ 745640 h 1121663"/>
                <a:gd name="connsiteX160" fmla="*/ 879607 w 1609462"/>
                <a:gd name="connsiteY160" fmla="*/ 746512 h 1121663"/>
                <a:gd name="connsiteX161" fmla="*/ 881612 w 1609462"/>
                <a:gd name="connsiteY161" fmla="*/ 752614 h 1121663"/>
                <a:gd name="connsiteX162" fmla="*/ 883902 w 1609462"/>
                <a:gd name="connsiteY162" fmla="*/ 778185 h 1121663"/>
                <a:gd name="connsiteX163" fmla="*/ 883902 w 1609462"/>
                <a:gd name="connsiteY163" fmla="*/ 785159 h 1121663"/>
                <a:gd name="connsiteX164" fmla="*/ 895356 w 1609462"/>
                <a:gd name="connsiteY164" fmla="*/ 803756 h 1121663"/>
                <a:gd name="connsiteX165" fmla="*/ 899937 w 1609462"/>
                <a:gd name="connsiteY165" fmla="*/ 806081 h 1121663"/>
                <a:gd name="connsiteX166" fmla="*/ 899937 w 1609462"/>
                <a:gd name="connsiteY166" fmla="*/ 810730 h 1121663"/>
                <a:gd name="connsiteX167" fmla="*/ 897647 w 1609462"/>
                <a:gd name="connsiteY167" fmla="*/ 831652 h 1121663"/>
                <a:gd name="connsiteX168" fmla="*/ 902227 w 1609462"/>
                <a:gd name="connsiteY168" fmla="*/ 840950 h 1121663"/>
                <a:gd name="connsiteX169" fmla="*/ 906809 w 1609462"/>
                <a:gd name="connsiteY169" fmla="*/ 843275 h 1121663"/>
                <a:gd name="connsiteX170" fmla="*/ 906809 w 1609462"/>
                <a:gd name="connsiteY170" fmla="*/ 850249 h 1121663"/>
                <a:gd name="connsiteX171" fmla="*/ 902227 w 1609462"/>
                <a:gd name="connsiteY171" fmla="*/ 852574 h 1121663"/>
                <a:gd name="connsiteX172" fmla="*/ 929142 w 1609462"/>
                <a:gd name="connsiteY172" fmla="*/ 879889 h 1121663"/>
                <a:gd name="connsiteX173" fmla="*/ 938277 w 1609462"/>
                <a:gd name="connsiteY173" fmla="*/ 915339 h 1121663"/>
                <a:gd name="connsiteX174" fmla="*/ 970944 w 1609462"/>
                <a:gd name="connsiteY174" fmla="*/ 915339 h 1121663"/>
                <a:gd name="connsiteX175" fmla="*/ 970944 w 1609462"/>
                <a:gd name="connsiteY175" fmla="*/ 886329 h 1121663"/>
                <a:gd name="connsiteX176" fmla="*/ 965411 w 1609462"/>
                <a:gd name="connsiteY176" fmla="*/ 886329 h 1121663"/>
                <a:gd name="connsiteX177" fmla="*/ 965411 w 1609462"/>
                <a:gd name="connsiteY177" fmla="*/ 724196 h 1121663"/>
                <a:gd name="connsiteX178" fmla="*/ 986238 w 1609462"/>
                <a:gd name="connsiteY178" fmla="*/ 724196 h 1121663"/>
                <a:gd name="connsiteX179" fmla="*/ 986759 w 1609462"/>
                <a:gd name="connsiteY179" fmla="*/ 723115 h 1121663"/>
                <a:gd name="connsiteX180" fmla="*/ 990403 w 1609462"/>
                <a:gd name="connsiteY180" fmla="*/ 715549 h 1121663"/>
                <a:gd name="connsiteX181" fmla="*/ 992226 w 1609462"/>
                <a:gd name="connsiteY181" fmla="*/ 715819 h 1121663"/>
                <a:gd name="connsiteX182" fmla="*/ 1004982 w 1609462"/>
                <a:gd name="connsiteY182" fmla="*/ 717710 h 1121663"/>
                <a:gd name="connsiteX183" fmla="*/ 1005502 w 1609462"/>
                <a:gd name="connsiteY183" fmla="*/ 719062 h 1121663"/>
                <a:gd name="connsiteX184" fmla="*/ 1009146 w 1609462"/>
                <a:gd name="connsiteY184" fmla="*/ 728519 h 1121663"/>
                <a:gd name="connsiteX185" fmla="*/ 1036221 w 1609462"/>
                <a:gd name="connsiteY185" fmla="*/ 730681 h 1121663"/>
                <a:gd name="connsiteX186" fmla="*/ 1036221 w 1609462"/>
                <a:gd name="connsiteY186" fmla="*/ 607460 h 1121663"/>
                <a:gd name="connsiteX187" fmla="*/ 1038304 w 1609462"/>
                <a:gd name="connsiteY187" fmla="*/ 607460 h 1121663"/>
                <a:gd name="connsiteX188" fmla="*/ 1052883 w 1609462"/>
                <a:gd name="connsiteY188" fmla="*/ 607460 h 1121663"/>
                <a:gd name="connsiteX189" fmla="*/ 1052883 w 1609462"/>
                <a:gd name="connsiteY189" fmla="*/ 471268 h 1121663"/>
                <a:gd name="connsiteX190" fmla="*/ 1054704 w 1609462"/>
                <a:gd name="connsiteY190" fmla="*/ 471268 h 1121663"/>
                <a:gd name="connsiteX191" fmla="*/ 1067461 w 1609462"/>
                <a:gd name="connsiteY191" fmla="*/ 471268 h 1121663"/>
                <a:gd name="connsiteX192" fmla="*/ 1067461 w 1609462"/>
                <a:gd name="connsiteY192" fmla="*/ 356694 h 1121663"/>
                <a:gd name="connsiteX193" fmla="*/ 1071626 w 1609462"/>
                <a:gd name="connsiteY193" fmla="*/ 328590 h 1121663"/>
                <a:gd name="connsiteX194" fmla="*/ 1073709 w 1609462"/>
                <a:gd name="connsiteY194" fmla="*/ 328590 h 1121663"/>
                <a:gd name="connsiteX195" fmla="*/ 1088288 w 1609462"/>
                <a:gd name="connsiteY195" fmla="*/ 328590 h 1121663"/>
                <a:gd name="connsiteX196" fmla="*/ 1125775 w 1609462"/>
                <a:gd name="connsiteY196" fmla="*/ 246444 h 1121663"/>
                <a:gd name="connsiteX197" fmla="*/ 1129941 w 1609462"/>
                <a:gd name="connsiteY197" fmla="*/ 0 h 112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609462" h="1121663">
                  <a:moveTo>
                    <a:pt x="1129941" y="0"/>
                  </a:moveTo>
                  <a:cubicBezTo>
                    <a:pt x="1129941" y="18"/>
                    <a:pt x="1129957" y="2040"/>
                    <a:pt x="1132023" y="246444"/>
                  </a:cubicBezTo>
                  <a:cubicBezTo>
                    <a:pt x="1132035" y="246468"/>
                    <a:pt x="1132698" y="247808"/>
                    <a:pt x="1171593" y="326429"/>
                  </a:cubicBezTo>
                  <a:cubicBezTo>
                    <a:pt x="1171601" y="326429"/>
                    <a:pt x="1171715" y="326429"/>
                    <a:pt x="1173676" y="326429"/>
                  </a:cubicBezTo>
                  <a:lnTo>
                    <a:pt x="1188254" y="326429"/>
                  </a:lnTo>
                  <a:cubicBezTo>
                    <a:pt x="1188254" y="326443"/>
                    <a:pt x="1188254" y="327005"/>
                    <a:pt x="1188254" y="350208"/>
                  </a:cubicBezTo>
                  <a:cubicBezTo>
                    <a:pt x="1188256" y="350214"/>
                    <a:pt x="1188295" y="350272"/>
                    <a:pt x="1188776" y="351019"/>
                  </a:cubicBezTo>
                  <a:lnTo>
                    <a:pt x="1192420" y="356694"/>
                  </a:lnTo>
                  <a:cubicBezTo>
                    <a:pt x="1192420" y="356714"/>
                    <a:pt x="1192420" y="358229"/>
                    <a:pt x="1192420" y="471268"/>
                  </a:cubicBezTo>
                  <a:cubicBezTo>
                    <a:pt x="1192428" y="471268"/>
                    <a:pt x="1192572" y="471268"/>
                    <a:pt x="1194762" y="471268"/>
                  </a:cubicBezTo>
                  <a:lnTo>
                    <a:pt x="1211164" y="471268"/>
                  </a:lnTo>
                  <a:cubicBezTo>
                    <a:pt x="1211164" y="471288"/>
                    <a:pt x="1211164" y="472923"/>
                    <a:pt x="1211164" y="611783"/>
                  </a:cubicBezTo>
                  <a:cubicBezTo>
                    <a:pt x="1211174" y="611782"/>
                    <a:pt x="1211289" y="611761"/>
                    <a:pt x="1212726" y="611513"/>
                  </a:cubicBezTo>
                  <a:lnTo>
                    <a:pt x="1223660" y="609622"/>
                  </a:lnTo>
                  <a:cubicBezTo>
                    <a:pt x="1223660" y="609644"/>
                    <a:pt x="1223629" y="610978"/>
                    <a:pt x="1221577" y="698254"/>
                  </a:cubicBezTo>
                  <a:cubicBezTo>
                    <a:pt x="1221587" y="698256"/>
                    <a:pt x="1221701" y="698276"/>
                    <a:pt x="1223139" y="698525"/>
                  </a:cubicBezTo>
                  <a:lnTo>
                    <a:pt x="1234073" y="700416"/>
                  </a:lnTo>
                  <a:cubicBezTo>
                    <a:pt x="1234075" y="700423"/>
                    <a:pt x="1234095" y="700487"/>
                    <a:pt x="1234332" y="701227"/>
                  </a:cubicBezTo>
                  <a:lnTo>
                    <a:pt x="1236155" y="706902"/>
                  </a:lnTo>
                  <a:cubicBezTo>
                    <a:pt x="1236157" y="706893"/>
                    <a:pt x="1236204" y="706750"/>
                    <a:pt x="1236936" y="704470"/>
                  </a:cubicBezTo>
                  <a:lnTo>
                    <a:pt x="1242403" y="687446"/>
                  </a:lnTo>
                  <a:cubicBezTo>
                    <a:pt x="1242411" y="687446"/>
                    <a:pt x="1242513" y="687446"/>
                    <a:pt x="1244225" y="687446"/>
                  </a:cubicBezTo>
                  <a:lnTo>
                    <a:pt x="1256982" y="687446"/>
                  </a:lnTo>
                  <a:cubicBezTo>
                    <a:pt x="1256982" y="687463"/>
                    <a:pt x="1256982" y="688156"/>
                    <a:pt x="1256982" y="719872"/>
                  </a:cubicBezTo>
                  <a:cubicBezTo>
                    <a:pt x="1256988" y="719877"/>
                    <a:pt x="1257067" y="719917"/>
                    <a:pt x="1258023" y="720413"/>
                  </a:cubicBezTo>
                  <a:lnTo>
                    <a:pt x="1265313" y="724196"/>
                  </a:lnTo>
                  <a:cubicBezTo>
                    <a:pt x="1265313" y="724205"/>
                    <a:pt x="1265313" y="724306"/>
                    <a:pt x="1265313" y="725547"/>
                  </a:cubicBezTo>
                  <a:lnTo>
                    <a:pt x="1265313" y="735005"/>
                  </a:lnTo>
                  <a:cubicBezTo>
                    <a:pt x="1265333" y="735005"/>
                    <a:pt x="1266266" y="735005"/>
                    <a:pt x="1311131" y="735005"/>
                  </a:cubicBezTo>
                  <a:cubicBezTo>
                    <a:pt x="1311131" y="735013"/>
                    <a:pt x="1311131" y="735096"/>
                    <a:pt x="1311131" y="736086"/>
                  </a:cubicBezTo>
                  <a:lnTo>
                    <a:pt x="1311131" y="743652"/>
                  </a:lnTo>
                  <a:cubicBezTo>
                    <a:pt x="1311140" y="743652"/>
                    <a:pt x="1311264" y="743652"/>
                    <a:pt x="1313213" y="743652"/>
                  </a:cubicBezTo>
                  <a:lnTo>
                    <a:pt x="1327791" y="743652"/>
                  </a:lnTo>
                  <a:cubicBezTo>
                    <a:pt x="1327791" y="743634"/>
                    <a:pt x="1327791" y="742905"/>
                    <a:pt x="1327791" y="713387"/>
                  </a:cubicBezTo>
                  <a:cubicBezTo>
                    <a:pt x="1327813" y="713387"/>
                    <a:pt x="1328769" y="713387"/>
                    <a:pt x="1373609" y="713387"/>
                  </a:cubicBezTo>
                  <a:cubicBezTo>
                    <a:pt x="1373609" y="713379"/>
                    <a:pt x="1373609" y="713282"/>
                    <a:pt x="1373609" y="712036"/>
                  </a:cubicBezTo>
                  <a:lnTo>
                    <a:pt x="1373609" y="702578"/>
                  </a:lnTo>
                  <a:cubicBezTo>
                    <a:pt x="1373616" y="702578"/>
                    <a:pt x="1373692" y="702578"/>
                    <a:pt x="1374651" y="702578"/>
                  </a:cubicBezTo>
                  <a:lnTo>
                    <a:pt x="1381940" y="702578"/>
                  </a:lnTo>
                  <a:cubicBezTo>
                    <a:pt x="1381940" y="702571"/>
                    <a:pt x="1381940" y="702458"/>
                    <a:pt x="1381940" y="700687"/>
                  </a:cubicBezTo>
                  <a:lnTo>
                    <a:pt x="1381940" y="687446"/>
                  </a:lnTo>
                  <a:cubicBezTo>
                    <a:pt x="1381950" y="687446"/>
                    <a:pt x="1382024" y="687446"/>
                    <a:pt x="1382721" y="687446"/>
                  </a:cubicBezTo>
                  <a:lnTo>
                    <a:pt x="1388188" y="687446"/>
                  </a:lnTo>
                  <a:cubicBezTo>
                    <a:pt x="1388188" y="687439"/>
                    <a:pt x="1388188" y="687354"/>
                    <a:pt x="1388188" y="686365"/>
                  </a:cubicBezTo>
                  <a:lnTo>
                    <a:pt x="1388188" y="678798"/>
                  </a:lnTo>
                  <a:cubicBezTo>
                    <a:pt x="1388196" y="678798"/>
                    <a:pt x="1388323" y="678798"/>
                    <a:pt x="1390271" y="678798"/>
                  </a:cubicBezTo>
                  <a:lnTo>
                    <a:pt x="1404849" y="678798"/>
                  </a:lnTo>
                  <a:cubicBezTo>
                    <a:pt x="1404849" y="678805"/>
                    <a:pt x="1404849" y="678882"/>
                    <a:pt x="1404849" y="679879"/>
                  </a:cubicBezTo>
                  <a:lnTo>
                    <a:pt x="1404849" y="687446"/>
                  </a:lnTo>
                  <a:cubicBezTo>
                    <a:pt x="1404861" y="687446"/>
                    <a:pt x="1405376" y="687446"/>
                    <a:pt x="1427758" y="687446"/>
                  </a:cubicBezTo>
                  <a:cubicBezTo>
                    <a:pt x="1427758" y="687438"/>
                    <a:pt x="1427758" y="687324"/>
                    <a:pt x="1427758" y="685554"/>
                  </a:cubicBezTo>
                  <a:lnTo>
                    <a:pt x="1427758" y="672313"/>
                  </a:lnTo>
                  <a:cubicBezTo>
                    <a:pt x="1427764" y="672313"/>
                    <a:pt x="1427864" y="672313"/>
                    <a:pt x="1429581" y="672313"/>
                  </a:cubicBezTo>
                  <a:lnTo>
                    <a:pt x="1442337" y="672313"/>
                  </a:lnTo>
                  <a:cubicBezTo>
                    <a:pt x="1442337" y="672325"/>
                    <a:pt x="1442337" y="672839"/>
                    <a:pt x="1442337" y="696093"/>
                  </a:cubicBezTo>
                  <a:cubicBezTo>
                    <a:pt x="1442344" y="696093"/>
                    <a:pt x="1442426" y="696093"/>
                    <a:pt x="1443379" y="696093"/>
                  </a:cubicBezTo>
                  <a:lnTo>
                    <a:pt x="1450668" y="696093"/>
                  </a:lnTo>
                  <a:cubicBezTo>
                    <a:pt x="1450668" y="696087"/>
                    <a:pt x="1450668" y="696006"/>
                    <a:pt x="1450668" y="695012"/>
                  </a:cubicBezTo>
                  <a:lnTo>
                    <a:pt x="1450668" y="687446"/>
                  </a:lnTo>
                  <a:cubicBezTo>
                    <a:pt x="1450677" y="687446"/>
                    <a:pt x="1450798" y="687446"/>
                    <a:pt x="1452489" y="687446"/>
                  </a:cubicBezTo>
                  <a:lnTo>
                    <a:pt x="1465246" y="687446"/>
                  </a:lnTo>
                  <a:cubicBezTo>
                    <a:pt x="1465246" y="687459"/>
                    <a:pt x="1465246" y="688018"/>
                    <a:pt x="1465246" y="713387"/>
                  </a:cubicBezTo>
                  <a:cubicBezTo>
                    <a:pt x="1465254" y="713387"/>
                    <a:pt x="1465376" y="713387"/>
                    <a:pt x="1467329" y="713387"/>
                  </a:cubicBezTo>
                  <a:lnTo>
                    <a:pt x="1481907" y="713387"/>
                  </a:lnTo>
                  <a:cubicBezTo>
                    <a:pt x="1481907" y="713398"/>
                    <a:pt x="1481907" y="713513"/>
                    <a:pt x="1481907" y="715008"/>
                  </a:cubicBezTo>
                  <a:lnTo>
                    <a:pt x="1481907" y="726358"/>
                  </a:lnTo>
                  <a:cubicBezTo>
                    <a:pt x="1481915" y="726358"/>
                    <a:pt x="1481988" y="726358"/>
                    <a:pt x="1482688" y="726358"/>
                  </a:cubicBezTo>
                  <a:lnTo>
                    <a:pt x="1488156" y="726358"/>
                  </a:lnTo>
                  <a:cubicBezTo>
                    <a:pt x="1488156" y="726350"/>
                    <a:pt x="1488156" y="726274"/>
                    <a:pt x="1488156" y="725547"/>
                  </a:cubicBezTo>
                  <a:lnTo>
                    <a:pt x="1488156" y="719872"/>
                  </a:lnTo>
                  <a:cubicBezTo>
                    <a:pt x="1488173" y="719872"/>
                    <a:pt x="1488912" y="719872"/>
                    <a:pt x="1519395" y="719872"/>
                  </a:cubicBezTo>
                  <a:cubicBezTo>
                    <a:pt x="1519395" y="719886"/>
                    <a:pt x="1519395" y="720449"/>
                    <a:pt x="1519395" y="743652"/>
                  </a:cubicBezTo>
                  <a:cubicBezTo>
                    <a:pt x="1519402" y="743652"/>
                    <a:pt x="1519483" y="743652"/>
                    <a:pt x="1520436" y="743652"/>
                  </a:cubicBezTo>
                  <a:lnTo>
                    <a:pt x="1527726" y="743652"/>
                  </a:lnTo>
                  <a:cubicBezTo>
                    <a:pt x="1527726" y="743659"/>
                    <a:pt x="1527726" y="743732"/>
                    <a:pt x="1527726" y="744733"/>
                  </a:cubicBezTo>
                  <a:lnTo>
                    <a:pt x="1527726" y="752299"/>
                  </a:lnTo>
                  <a:cubicBezTo>
                    <a:pt x="1527735" y="752299"/>
                    <a:pt x="1527810" y="752299"/>
                    <a:pt x="1528507" y="752299"/>
                  </a:cubicBezTo>
                  <a:lnTo>
                    <a:pt x="1533974" y="752299"/>
                  </a:lnTo>
                  <a:cubicBezTo>
                    <a:pt x="1533974" y="752292"/>
                    <a:pt x="1533974" y="752172"/>
                    <a:pt x="1533974" y="750137"/>
                  </a:cubicBezTo>
                  <a:lnTo>
                    <a:pt x="1533974" y="735005"/>
                  </a:lnTo>
                  <a:cubicBezTo>
                    <a:pt x="1533981" y="735005"/>
                    <a:pt x="1534061" y="735005"/>
                    <a:pt x="1535015" y="735005"/>
                  </a:cubicBezTo>
                  <a:lnTo>
                    <a:pt x="1542304" y="735005"/>
                  </a:lnTo>
                  <a:cubicBezTo>
                    <a:pt x="1542304" y="735013"/>
                    <a:pt x="1542304" y="735096"/>
                    <a:pt x="1542304" y="736086"/>
                  </a:cubicBezTo>
                  <a:lnTo>
                    <a:pt x="1542304" y="743652"/>
                  </a:lnTo>
                  <a:lnTo>
                    <a:pt x="1547771" y="741659"/>
                  </a:lnTo>
                  <a:cubicBezTo>
                    <a:pt x="1548552" y="741287"/>
                    <a:pt x="1548552" y="741085"/>
                    <a:pt x="1548552" y="740679"/>
                  </a:cubicBezTo>
                  <a:lnTo>
                    <a:pt x="1548552" y="735005"/>
                  </a:lnTo>
                  <a:cubicBezTo>
                    <a:pt x="1548570" y="735005"/>
                    <a:pt x="1549393" y="735005"/>
                    <a:pt x="1588123" y="735005"/>
                  </a:cubicBezTo>
                  <a:cubicBezTo>
                    <a:pt x="1588123" y="735019"/>
                    <a:pt x="1588123" y="735566"/>
                    <a:pt x="1588123" y="758784"/>
                  </a:cubicBezTo>
                  <a:cubicBezTo>
                    <a:pt x="1588131" y="758784"/>
                    <a:pt x="1588252" y="758784"/>
                    <a:pt x="1590205" y="758784"/>
                  </a:cubicBezTo>
                  <a:lnTo>
                    <a:pt x="1604783" y="758784"/>
                  </a:lnTo>
                  <a:cubicBezTo>
                    <a:pt x="1604783" y="758792"/>
                    <a:pt x="1604783" y="758874"/>
                    <a:pt x="1604783" y="759865"/>
                  </a:cubicBezTo>
                  <a:lnTo>
                    <a:pt x="1604783" y="767431"/>
                  </a:lnTo>
                  <a:cubicBezTo>
                    <a:pt x="1604793" y="767431"/>
                    <a:pt x="1604919" y="767431"/>
                    <a:pt x="1606606" y="767431"/>
                  </a:cubicBezTo>
                  <a:lnTo>
                    <a:pt x="1609462" y="767431"/>
                  </a:lnTo>
                  <a:lnTo>
                    <a:pt x="1609462" y="1121663"/>
                  </a:lnTo>
                  <a:lnTo>
                    <a:pt x="0" y="1121663"/>
                  </a:lnTo>
                  <a:lnTo>
                    <a:pt x="43213" y="1048827"/>
                  </a:lnTo>
                  <a:cubicBezTo>
                    <a:pt x="56785" y="1047723"/>
                    <a:pt x="70386" y="1046621"/>
                    <a:pt x="84500" y="1045519"/>
                  </a:cubicBezTo>
                  <a:cubicBezTo>
                    <a:pt x="84500" y="1033896"/>
                    <a:pt x="84500" y="1024598"/>
                    <a:pt x="84500" y="1012974"/>
                  </a:cubicBezTo>
                  <a:cubicBezTo>
                    <a:pt x="100534" y="1012974"/>
                    <a:pt x="116567" y="1012974"/>
                    <a:pt x="130311" y="1012974"/>
                  </a:cubicBezTo>
                  <a:cubicBezTo>
                    <a:pt x="130311" y="1006000"/>
                    <a:pt x="130311" y="1001351"/>
                    <a:pt x="130311" y="994377"/>
                  </a:cubicBezTo>
                  <a:cubicBezTo>
                    <a:pt x="162379" y="994377"/>
                    <a:pt x="194447" y="994377"/>
                    <a:pt x="226515" y="994377"/>
                  </a:cubicBezTo>
                  <a:cubicBezTo>
                    <a:pt x="226515" y="999026"/>
                    <a:pt x="226515" y="1001351"/>
                    <a:pt x="226515" y="1006000"/>
                  </a:cubicBezTo>
                  <a:cubicBezTo>
                    <a:pt x="247130" y="1006000"/>
                    <a:pt x="267744" y="1006000"/>
                    <a:pt x="288359" y="1006000"/>
                  </a:cubicBezTo>
                  <a:cubicBezTo>
                    <a:pt x="288359" y="1008325"/>
                    <a:pt x="288359" y="1010650"/>
                    <a:pt x="288359" y="1012974"/>
                  </a:cubicBezTo>
                  <a:cubicBezTo>
                    <a:pt x="292940" y="1012974"/>
                    <a:pt x="299812" y="1012974"/>
                    <a:pt x="306683" y="1012974"/>
                  </a:cubicBezTo>
                  <a:cubicBezTo>
                    <a:pt x="306683" y="1015299"/>
                    <a:pt x="306683" y="1017624"/>
                    <a:pt x="306683" y="1019948"/>
                  </a:cubicBezTo>
                  <a:cubicBezTo>
                    <a:pt x="311265" y="1019948"/>
                    <a:pt x="318136" y="1019948"/>
                    <a:pt x="322717" y="1019948"/>
                  </a:cubicBezTo>
                  <a:cubicBezTo>
                    <a:pt x="322717" y="985079"/>
                    <a:pt x="322717" y="950209"/>
                    <a:pt x="322717" y="915339"/>
                  </a:cubicBezTo>
                  <a:cubicBezTo>
                    <a:pt x="338751" y="910690"/>
                    <a:pt x="354786" y="906041"/>
                    <a:pt x="370819" y="901391"/>
                  </a:cubicBezTo>
                  <a:cubicBezTo>
                    <a:pt x="400597" y="901391"/>
                    <a:pt x="430373" y="901391"/>
                    <a:pt x="460150" y="901391"/>
                  </a:cubicBezTo>
                  <a:cubicBezTo>
                    <a:pt x="460150" y="845600"/>
                    <a:pt x="460150" y="789808"/>
                    <a:pt x="460150" y="734017"/>
                  </a:cubicBezTo>
                  <a:cubicBezTo>
                    <a:pt x="467022" y="729367"/>
                    <a:pt x="476184" y="727043"/>
                    <a:pt x="485346" y="722393"/>
                  </a:cubicBezTo>
                  <a:cubicBezTo>
                    <a:pt x="521995" y="717744"/>
                    <a:pt x="558644" y="710770"/>
                    <a:pt x="595293" y="703796"/>
                  </a:cubicBezTo>
                  <a:cubicBezTo>
                    <a:pt x="609037" y="708445"/>
                    <a:pt x="620489" y="713095"/>
                    <a:pt x="634232" y="715419"/>
                  </a:cubicBezTo>
                  <a:cubicBezTo>
                    <a:pt x="636523" y="717744"/>
                    <a:pt x="638814" y="720069"/>
                    <a:pt x="641104" y="722393"/>
                  </a:cubicBezTo>
                  <a:cubicBezTo>
                    <a:pt x="641104" y="827002"/>
                    <a:pt x="641104" y="931612"/>
                    <a:pt x="641104" y="1033896"/>
                  </a:cubicBezTo>
                  <a:cubicBezTo>
                    <a:pt x="645685" y="1033896"/>
                    <a:pt x="650266" y="1033896"/>
                    <a:pt x="657138" y="1033896"/>
                  </a:cubicBezTo>
                  <a:cubicBezTo>
                    <a:pt x="657138" y="992053"/>
                    <a:pt x="657138" y="950209"/>
                    <a:pt x="657138" y="908365"/>
                  </a:cubicBezTo>
                  <a:cubicBezTo>
                    <a:pt x="661719" y="908365"/>
                    <a:pt x="666300" y="908365"/>
                    <a:pt x="670881" y="908365"/>
                  </a:cubicBezTo>
                  <a:cubicBezTo>
                    <a:pt x="670881" y="903716"/>
                    <a:pt x="670881" y="901391"/>
                    <a:pt x="670881" y="896742"/>
                  </a:cubicBezTo>
                  <a:cubicBezTo>
                    <a:pt x="675462" y="894417"/>
                    <a:pt x="680043" y="892093"/>
                    <a:pt x="684624" y="889768"/>
                  </a:cubicBezTo>
                  <a:lnTo>
                    <a:pt x="696077" y="889768"/>
                  </a:lnTo>
                  <a:cubicBezTo>
                    <a:pt x="696077" y="885119"/>
                    <a:pt x="696077" y="882794"/>
                    <a:pt x="696077" y="878145"/>
                  </a:cubicBezTo>
                  <a:cubicBezTo>
                    <a:pt x="698368" y="875820"/>
                    <a:pt x="702949" y="873495"/>
                    <a:pt x="705239" y="871171"/>
                  </a:cubicBezTo>
                  <a:cubicBezTo>
                    <a:pt x="712111" y="871171"/>
                    <a:pt x="721274" y="871171"/>
                    <a:pt x="728146" y="871171"/>
                  </a:cubicBezTo>
                  <a:cubicBezTo>
                    <a:pt x="728146" y="882794"/>
                    <a:pt x="728146" y="896742"/>
                    <a:pt x="728146" y="908365"/>
                  </a:cubicBezTo>
                  <a:cubicBezTo>
                    <a:pt x="744180" y="908365"/>
                    <a:pt x="760213" y="908365"/>
                    <a:pt x="776247" y="908365"/>
                  </a:cubicBezTo>
                  <a:cubicBezTo>
                    <a:pt x="776247" y="952534"/>
                    <a:pt x="776247" y="994377"/>
                    <a:pt x="776247" y="1038546"/>
                  </a:cubicBezTo>
                  <a:cubicBezTo>
                    <a:pt x="783118" y="1038546"/>
                    <a:pt x="789990" y="1038546"/>
                    <a:pt x="794571" y="1038546"/>
                  </a:cubicBezTo>
                  <a:cubicBezTo>
                    <a:pt x="801443" y="1036221"/>
                    <a:pt x="806024" y="1033896"/>
                    <a:pt x="812895" y="1031572"/>
                  </a:cubicBezTo>
                  <a:cubicBezTo>
                    <a:pt x="812895" y="1026922"/>
                    <a:pt x="812895" y="1024598"/>
                    <a:pt x="812895" y="1022273"/>
                  </a:cubicBezTo>
                  <a:cubicBezTo>
                    <a:pt x="810605" y="1022273"/>
                    <a:pt x="808315" y="1019948"/>
                    <a:pt x="806024" y="1019948"/>
                  </a:cubicBezTo>
                  <a:cubicBezTo>
                    <a:pt x="806024" y="1017624"/>
                    <a:pt x="806024" y="1015299"/>
                    <a:pt x="806024" y="1012974"/>
                  </a:cubicBezTo>
                  <a:cubicBezTo>
                    <a:pt x="808315" y="1010650"/>
                    <a:pt x="810605" y="1010650"/>
                    <a:pt x="812895" y="1008325"/>
                  </a:cubicBezTo>
                  <a:cubicBezTo>
                    <a:pt x="812895" y="992053"/>
                    <a:pt x="812895" y="973455"/>
                    <a:pt x="812895" y="957183"/>
                  </a:cubicBezTo>
                  <a:cubicBezTo>
                    <a:pt x="810605" y="957183"/>
                    <a:pt x="808315" y="954858"/>
                    <a:pt x="806024" y="954858"/>
                  </a:cubicBezTo>
                  <a:cubicBezTo>
                    <a:pt x="806024" y="952534"/>
                    <a:pt x="806024" y="950209"/>
                    <a:pt x="806024" y="947884"/>
                  </a:cubicBezTo>
                  <a:cubicBezTo>
                    <a:pt x="808315" y="945560"/>
                    <a:pt x="810605" y="945560"/>
                    <a:pt x="812895" y="943235"/>
                  </a:cubicBezTo>
                  <a:lnTo>
                    <a:pt x="817477" y="938586"/>
                  </a:lnTo>
                  <a:lnTo>
                    <a:pt x="817477" y="929287"/>
                  </a:lnTo>
                  <a:cubicBezTo>
                    <a:pt x="815186" y="929287"/>
                    <a:pt x="815186" y="929287"/>
                    <a:pt x="812895" y="929287"/>
                  </a:cubicBezTo>
                  <a:cubicBezTo>
                    <a:pt x="812895" y="926962"/>
                    <a:pt x="812895" y="924638"/>
                    <a:pt x="812895" y="922313"/>
                  </a:cubicBezTo>
                  <a:cubicBezTo>
                    <a:pt x="815186" y="922313"/>
                    <a:pt x="817477" y="919988"/>
                    <a:pt x="819767" y="917664"/>
                  </a:cubicBezTo>
                  <a:cubicBezTo>
                    <a:pt x="822057" y="889768"/>
                    <a:pt x="828929" y="866522"/>
                    <a:pt x="856416" y="852574"/>
                  </a:cubicBezTo>
                  <a:cubicBezTo>
                    <a:pt x="854125" y="852574"/>
                    <a:pt x="854125" y="850249"/>
                    <a:pt x="851835" y="850249"/>
                  </a:cubicBezTo>
                  <a:cubicBezTo>
                    <a:pt x="851835" y="847924"/>
                    <a:pt x="851835" y="845600"/>
                    <a:pt x="851835" y="843275"/>
                  </a:cubicBezTo>
                  <a:cubicBezTo>
                    <a:pt x="854125" y="843275"/>
                    <a:pt x="856416" y="840950"/>
                    <a:pt x="858706" y="840950"/>
                  </a:cubicBezTo>
                  <a:cubicBezTo>
                    <a:pt x="858706" y="836301"/>
                    <a:pt x="858706" y="833976"/>
                    <a:pt x="858706" y="831652"/>
                  </a:cubicBezTo>
                  <a:cubicBezTo>
                    <a:pt x="860997" y="831652"/>
                    <a:pt x="860997" y="831652"/>
                    <a:pt x="863288" y="831652"/>
                  </a:cubicBezTo>
                  <a:cubicBezTo>
                    <a:pt x="863288" y="824678"/>
                    <a:pt x="863288" y="817704"/>
                    <a:pt x="863288" y="810730"/>
                  </a:cubicBezTo>
                  <a:cubicBezTo>
                    <a:pt x="860997" y="810730"/>
                    <a:pt x="860997" y="810730"/>
                    <a:pt x="858706" y="810730"/>
                  </a:cubicBezTo>
                  <a:cubicBezTo>
                    <a:pt x="858706" y="808405"/>
                    <a:pt x="858706" y="808405"/>
                    <a:pt x="858706" y="806081"/>
                  </a:cubicBezTo>
                  <a:lnTo>
                    <a:pt x="863288" y="803756"/>
                  </a:lnTo>
                  <a:cubicBezTo>
                    <a:pt x="867868" y="799107"/>
                    <a:pt x="870159" y="794457"/>
                    <a:pt x="874740" y="787483"/>
                  </a:cubicBezTo>
                  <a:cubicBezTo>
                    <a:pt x="877030" y="782834"/>
                    <a:pt x="877030" y="780510"/>
                    <a:pt x="877030" y="778185"/>
                  </a:cubicBezTo>
                  <a:cubicBezTo>
                    <a:pt x="872450" y="771211"/>
                    <a:pt x="872450" y="759588"/>
                    <a:pt x="877030" y="752614"/>
                  </a:cubicBezTo>
                  <a:cubicBezTo>
                    <a:pt x="877032" y="752611"/>
                    <a:pt x="877047" y="752565"/>
                    <a:pt x="877317" y="751742"/>
                  </a:cubicBezTo>
                  <a:lnTo>
                    <a:pt x="879321" y="745640"/>
                  </a:lnTo>
                  <a:cubicBezTo>
                    <a:pt x="879322" y="745643"/>
                    <a:pt x="879338" y="745689"/>
                    <a:pt x="879607" y="746512"/>
                  </a:cubicBezTo>
                  <a:lnTo>
                    <a:pt x="881612" y="752614"/>
                  </a:lnTo>
                  <a:cubicBezTo>
                    <a:pt x="886192" y="759588"/>
                    <a:pt x="888483" y="771211"/>
                    <a:pt x="883902" y="778185"/>
                  </a:cubicBezTo>
                  <a:cubicBezTo>
                    <a:pt x="883902" y="780510"/>
                    <a:pt x="883902" y="782834"/>
                    <a:pt x="883902" y="785159"/>
                  </a:cubicBezTo>
                  <a:cubicBezTo>
                    <a:pt x="888483" y="792133"/>
                    <a:pt x="893064" y="799107"/>
                    <a:pt x="895356" y="803756"/>
                  </a:cubicBezTo>
                  <a:cubicBezTo>
                    <a:pt x="897647" y="803756"/>
                    <a:pt x="897647" y="806081"/>
                    <a:pt x="899937" y="806081"/>
                  </a:cubicBezTo>
                  <a:cubicBezTo>
                    <a:pt x="899937" y="808405"/>
                    <a:pt x="899937" y="808405"/>
                    <a:pt x="899937" y="810730"/>
                  </a:cubicBezTo>
                  <a:cubicBezTo>
                    <a:pt x="897647" y="817704"/>
                    <a:pt x="897647" y="824678"/>
                    <a:pt x="897647" y="831652"/>
                  </a:cubicBezTo>
                  <a:cubicBezTo>
                    <a:pt x="902227" y="833976"/>
                    <a:pt x="902227" y="836301"/>
                    <a:pt x="902227" y="840950"/>
                  </a:cubicBezTo>
                  <a:lnTo>
                    <a:pt x="906809" y="843275"/>
                  </a:lnTo>
                  <a:cubicBezTo>
                    <a:pt x="906809" y="845600"/>
                    <a:pt x="906809" y="847924"/>
                    <a:pt x="906809" y="850249"/>
                  </a:cubicBezTo>
                  <a:cubicBezTo>
                    <a:pt x="904518" y="852574"/>
                    <a:pt x="904518" y="852574"/>
                    <a:pt x="902227" y="852574"/>
                  </a:cubicBezTo>
                  <a:cubicBezTo>
                    <a:pt x="915970" y="859548"/>
                    <a:pt x="923988" y="868847"/>
                    <a:pt x="929142" y="879889"/>
                  </a:cubicBezTo>
                  <a:lnTo>
                    <a:pt x="938277" y="915339"/>
                  </a:lnTo>
                  <a:lnTo>
                    <a:pt x="970944" y="915339"/>
                  </a:lnTo>
                  <a:lnTo>
                    <a:pt x="970944" y="886329"/>
                  </a:lnTo>
                  <a:lnTo>
                    <a:pt x="965411" y="886329"/>
                  </a:lnTo>
                  <a:cubicBezTo>
                    <a:pt x="965411" y="886306"/>
                    <a:pt x="965411" y="884414"/>
                    <a:pt x="965411" y="724196"/>
                  </a:cubicBezTo>
                  <a:cubicBezTo>
                    <a:pt x="965423" y="724196"/>
                    <a:pt x="965907" y="724196"/>
                    <a:pt x="986238" y="724196"/>
                  </a:cubicBezTo>
                  <a:cubicBezTo>
                    <a:pt x="986242" y="724190"/>
                    <a:pt x="986280" y="724108"/>
                    <a:pt x="986759" y="723115"/>
                  </a:cubicBezTo>
                  <a:lnTo>
                    <a:pt x="990403" y="715549"/>
                  </a:lnTo>
                  <a:cubicBezTo>
                    <a:pt x="990412" y="715550"/>
                    <a:pt x="990528" y="715568"/>
                    <a:pt x="992226" y="715819"/>
                  </a:cubicBezTo>
                  <a:lnTo>
                    <a:pt x="1004982" y="717710"/>
                  </a:lnTo>
                  <a:cubicBezTo>
                    <a:pt x="1004985" y="717720"/>
                    <a:pt x="1005024" y="717821"/>
                    <a:pt x="1005502" y="719062"/>
                  </a:cubicBezTo>
                  <a:lnTo>
                    <a:pt x="1009146" y="728519"/>
                  </a:lnTo>
                  <a:cubicBezTo>
                    <a:pt x="1009161" y="728520"/>
                    <a:pt x="1009773" y="728570"/>
                    <a:pt x="1036221" y="730681"/>
                  </a:cubicBezTo>
                  <a:cubicBezTo>
                    <a:pt x="1036221" y="730661"/>
                    <a:pt x="1036221" y="729131"/>
                    <a:pt x="1036221" y="607460"/>
                  </a:cubicBezTo>
                  <a:cubicBezTo>
                    <a:pt x="1036230" y="607460"/>
                    <a:pt x="1036353" y="607460"/>
                    <a:pt x="1038304" y="607460"/>
                  </a:cubicBezTo>
                  <a:lnTo>
                    <a:pt x="1052883" y="607460"/>
                  </a:lnTo>
                  <a:cubicBezTo>
                    <a:pt x="1052883" y="607438"/>
                    <a:pt x="1052883" y="605724"/>
                    <a:pt x="1052883" y="471268"/>
                  </a:cubicBezTo>
                  <a:cubicBezTo>
                    <a:pt x="1052891" y="471268"/>
                    <a:pt x="1053002" y="471268"/>
                    <a:pt x="1054704" y="471268"/>
                  </a:cubicBezTo>
                  <a:lnTo>
                    <a:pt x="1067461" y="471268"/>
                  </a:lnTo>
                  <a:cubicBezTo>
                    <a:pt x="1067461" y="471251"/>
                    <a:pt x="1067461" y="469845"/>
                    <a:pt x="1067461" y="356694"/>
                  </a:cubicBezTo>
                  <a:cubicBezTo>
                    <a:pt x="1071626" y="354532"/>
                    <a:pt x="1071626" y="354532"/>
                    <a:pt x="1071626" y="328590"/>
                  </a:cubicBezTo>
                  <a:cubicBezTo>
                    <a:pt x="1071633" y="328590"/>
                    <a:pt x="1071756" y="328590"/>
                    <a:pt x="1073709" y="328590"/>
                  </a:cubicBezTo>
                  <a:lnTo>
                    <a:pt x="1088288" y="328590"/>
                  </a:lnTo>
                  <a:cubicBezTo>
                    <a:pt x="1088299" y="328567"/>
                    <a:pt x="1088922" y="327200"/>
                    <a:pt x="1125775" y="246444"/>
                  </a:cubicBezTo>
                  <a:cubicBezTo>
                    <a:pt x="1125775" y="246430"/>
                    <a:pt x="1125810" y="244478"/>
                    <a:pt x="11299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14353A-EABD-49DB-9910-E10B582BE8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6044" y="5840773"/>
              <a:ext cx="4475956" cy="1039515"/>
            </a:xfrm>
            <a:custGeom>
              <a:avLst/>
              <a:gdLst>
                <a:gd name="connsiteX0" fmla="*/ 1569801 w 4475956"/>
                <a:gd name="connsiteY0" fmla="*/ 0 h 1039515"/>
                <a:gd name="connsiteX1" fmla="*/ 1573966 w 4475956"/>
                <a:gd name="connsiteY1" fmla="*/ 17294 h 1039515"/>
                <a:gd name="connsiteX2" fmla="*/ 1576049 w 4475956"/>
                <a:gd name="connsiteY2" fmla="*/ 75662 h 1039515"/>
                <a:gd name="connsiteX3" fmla="*/ 1578131 w 4475956"/>
                <a:gd name="connsiteY3" fmla="*/ 138354 h 1039515"/>
                <a:gd name="connsiteX4" fmla="*/ 1584379 w 4475956"/>
                <a:gd name="connsiteY4" fmla="*/ 144840 h 1039515"/>
                <a:gd name="connsiteX5" fmla="*/ 1582297 w 4475956"/>
                <a:gd name="connsiteY5" fmla="*/ 151324 h 1039515"/>
                <a:gd name="connsiteX6" fmla="*/ 1582297 w 4475956"/>
                <a:gd name="connsiteY6" fmla="*/ 229148 h 1039515"/>
                <a:gd name="connsiteX7" fmla="*/ 1584379 w 4475956"/>
                <a:gd name="connsiteY7" fmla="*/ 233472 h 1039515"/>
                <a:gd name="connsiteX8" fmla="*/ 1584379 w 4475956"/>
                <a:gd name="connsiteY8" fmla="*/ 255090 h 1039515"/>
                <a:gd name="connsiteX9" fmla="*/ 1598957 w 4475956"/>
                <a:gd name="connsiteY9" fmla="*/ 255090 h 1039515"/>
                <a:gd name="connsiteX10" fmla="*/ 1598957 w 4475956"/>
                <a:gd name="connsiteY10" fmla="*/ 272384 h 1039515"/>
                <a:gd name="connsiteX11" fmla="*/ 1607289 w 4475956"/>
                <a:gd name="connsiteY11" fmla="*/ 296163 h 1039515"/>
                <a:gd name="connsiteX12" fmla="*/ 1601041 w 4475956"/>
                <a:gd name="connsiteY12" fmla="*/ 300487 h 1039515"/>
                <a:gd name="connsiteX13" fmla="*/ 1588544 w 4475956"/>
                <a:gd name="connsiteY13" fmla="*/ 322105 h 1039515"/>
                <a:gd name="connsiteX14" fmla="*/ 1596875 w 4475956"/>
                <a:gd name="connsiteY14" fmla="*/ 575033 h 1039515"/>
                <a:gd name="connsiteX15" fmla="*/ 1663520 w 4475956"/>
                <a:gd name="connsiteY15" fmla="*/ 575033 h 1039515"/>
                <a:gd name="connsiteX16" fmla="*/ 1663520 w 4475956"/>
                <a:gd name="connsiteY16" fmla="*/ 650695 h 1039515"/>
                <a:gd name="connsiteX17" fmla="*/ 1671851 w 4475956"/>
                <a:gd name="connsiteY17" fmla="*/ 650695 h 1039515"/>
                <a:gd name="connsiteX18" fmla="*/ 1673933 w 4475956"/>
                <a:gd name="connsiteY18" fmla="*/ 644210 h 1039515"/>
                <a:gd name="connsiteX19" fmla="*/ 1680181 w 4475956"/>
                <a:gd name="connsiteY19" fmla="*/ 644210 h 1039515"/>
                <a:gd name="connsiteX20" fmla="*/ 1682265 w 4475956"/>
                <a:gd name="connsiteY20" fmla="*/ 652857 h 1039515"/>
                <a:gd name="connsiteX21" fmla="*/ 1694761 w 4475956"/>
                <a:gd name="connsiteY21" fmla="*/ 652857 h 1039515"/>
                <a:gd name="connsiteX22" fmla="*/ 1694761 w 4475956"/>
                <a:gd name="connsiteY22" fmla="*/ 646371 h 1039515"/>
                <a:gd name="connsiteX23" fmla="*/ 1717668 w 4475956"/>
                <a:gd name="connsiteY23" fmla="*/ 646371 h 1039515"/>
                <a:gd name="connsiteX24" fmla="*/ 1717668 w 4475956"/>
                <a:gd name="connsiteY24" fmla="*/ 652857 h 1039515"/>
                <a:gd name="connsiteX25" fmla="*/ 1738495 w 4475956"/>
                <a:gd name="connsiteY25" fmla="*/ 652857 h 1039515"/>
                <a:gd name="connsiteX26" fmla="*/ 1738495 w 4475956"/>
                <a:gd name="connsiteY26" fmla="*/ 698254 h 1039515"/>
                <a:gd name="connsiteX27" fmla="*/ 1753074 w 4475956"/>
                <a:gd name="connsiteY27" fmla="*/ 698254 h 1039515"/>
                <a:gd name="connsiteX28" fmla="*/ 1753074 w 4475956"/>
                <a:gd name="connsiteY28" fmla="*/ 685283 h 1039515"/>
                <a:gd name="connsiteX29" fmla="*/ 1769735 w 4475956"/>
                <a:gd name="connsiteY29" fmla="*/ 685283 h 1039515"/>
                <a:gd name="connsiteX30" fmla="*/ 1769735 w 4475956"/>
                <a:gd name="connsiteY30" fmla="*/ 505856 h 1039515"/>
                <a:gd name="connsiteX31" fmla="*/ 1775983 w 4475956"/>
                <a:gd name="connsiteY31" fmla="*/ 499370 h 1039515"/>
                <a:gd name="connsiteX32" fmla="*/ 1850959 w 4475956"/>
                <a:gd name="connsiteY32" fmla="*/ 499370 h 1039515"/>
                <a:gd name="connsiteX33" fmla="*/ 1850959 w 4475956"/>
                <a:gd name="connsiteY33" fmla="*/ 508018 h 1039515"/>
                <a:gd name="connsiteX34" fmla="*/ 1861371 w 4475956"/>
                <a:gd name="connsiteY34" fmla="*/ 508018 h 1039515"/>
                <a:gd name="connsiteX35" fmla="*/ 1861371 w 4475956"/>
                <a:gd name="connsiteY35" fmla="*/ 622592 h 1039515"/>
                <a:gd name="connsiteX36" fmla="*/ 1884280 w 4475956"/>
                <a:gd name="connsiteY36" fmla="*/ 622592 h 1039515"/>
                <a:gd name="connsiteX37" fmla="*/ 1884280 w 4475956"/>
                <a:gd name="connsiteY37" fmla="*/ 555577 h 1039515"/>
                <a:gd name="connsiteX38" fmla="*/ 1911356 w 4475956"/>
                <a:gd name="connsiteY38" fmla="*/ 555577 h 1039515"/>
                <a:gd name="connsiteX39" fmla="*/ 1915519 w 4475956"/>
                <a:gd name="connsiteY39" fmla="*/ 551253 h 1039515"/>
                <a:gd name="connsiteX40" fmla="*/ 1923851 w 4475956"/>
                <a:gd name="connsiteY40" fmla="*/ 551253 h 1039515"/>
                <a:gd name="connsiteX41" fmla="*/ 1928015 w 4475956"/>
                <a:gd name="connsiteY41" fmla="*/ 555577 h 1039515"/>
                <a:gd name="connsiteX42" fmla="*/ 1950925 w 4475956"/>
                <a:gd name="connsiteY42" fmla="*/ 555577 h 1039515"/>
                <a:gd name="connsiteX43" fmla="*/ 1950925 w 4475956"/>
                <a:gd name="connsiteY43" fmla="*/ 438841 h 1039515"/>
                <a:gd name="connsiteX44" fmla="*/ 2009239 w 4475956"/>
                <a:gd name="connsiteY44" fmla="*/ 428032 h 1039515"/>
                <a:gd name="connsiteX45" fmla="*/ 2009239 w 4475956"/>
                <a:gd name="connsiteY45" fmla="*/ 429113 h 1039515"/>
                <a:gd name="connsiteX46" fmla="*/ 2009239 w 4475956"/>
                <a:gd name="connsiteY46" fmla="*/ 436679 h 1039515"/>
                <a:gd name="connsiteX47" fmla="*/ 2036313 w 4475956"/>
                <a:gd name="connsiteY47" fmla="*/ 436679 h 1039515"/>
                <a:gd name="connsiteX48" fmla="*/ 2036313 w 4475956"/>
                <a:gd name="connsiteY48" fmla="*/ 691769 h 1039515"/>
                <a:gd name="connsiteX49" fmla="*/ 2059223 w 4475956"/>
                <a:gd name="connsiteY49" fmla="*/ 691769 h 1039515"/>
                <a:gd name="connsiteX50" fmla="*/ 2059223 w 4475956"/>
                <a:gd name="connsiteY50" fmla="*/ 687445 h 1039515"/>
                <a:gd name="connsiteX51" fmla="*/ 2071719 w 4475956"/>
                <a:gd name="connsiteY51" fmla="*/ 687445 h 1039515"/>
                <a:gd name="connsiteX52" fmla="*/ 2071719 w 4475956"/>
                <a:gd name="connsiteY52" fmla="*/ 691769 h 1039515"/>
                <a:gd name="connsiteX53" fmla="*/ 2096710 w 4475956"/>
                <a:gd name="connsiteY53" fmla="*/ 691769 h 1039515"/>
                <a:gd name="connsiteX54" fmla="*/ 2096710 w 4475956"/>
                <a:gd name="connsiteY54" fmla="*/ 678798 h 1039515"/>
                <a:gd name="connsiteX55" fmla="*/ 2125867 w 4475956"/>
                <a:gd name="connsiteY55" fmla="*/ 678798 h 1039515"/>
                <a:gd name="connsiteX56" fmla="*/ 2138363 w 4475956"/>
                <a:gd name="connsiteY56" fmla="*/ 674474 h 1039515"/>
                <a:gd name="connsiteX57" fmla="*/ 2159190 w 4475956"/>
                <a:gd name="connsiteY57" fmla="*/ 678798 h 1039515"/>
                <a:gd name="connsiteX58" fmla="*/ 2159190 w 4475956"/>
                <a:gd name="connsiteY58" fmla="*/ 661504 h 1039515"/>
                <a:gd name="connsiteX59" fmla="*/ 2167521 w 4475956"/>
                <a:gd name="connsiteY59" fmla="*/ 661504 h 1039515"/>
                <a:gd name="connsiteX60" fmla="*/ 2167521 w 4475956"/>
                <a:gd name="connsiteY60" fmla="*/ 648533 h 1039515"/>
                <a:gd name="connsiteX61" fmla="*/ 2225834 w 4475956"/>
                <a:gd name="connsiteY61" fmla="*/ 648533 h 1039515"/>
                <a:gd name="connsiteX62" fmla="*/ 2225834 w 4475956"/>
                <a:gd name="connsiteY62" fmla="*/ 618268 h 1039515"/>
                <a:gd name="connsiteX63" fmla="*/ 2244577 w 4475956"/>
                <a:gd name="connsiteY63" fmla="*/ 618268 h 1039515"/>
                <a:gd name="connsiteX64" fmla="*/ 2244577 w 4475956"/>
                <a:gd name="connsiteY64" fmla="*/ 611783 h 1039515"/>
                <a:gd name="connsiteX65" fmla="*/ 2257073 w 4475956"/>
                <a:gd name="connsiteY65" fmla="*/ 611783 h 1039515"/>
                <a:gd name="connsiteX66" fmla="*/ 2257073 w 4475956"/>
                <a:gd name="connsiteY66" fmla="*/ 618268 h 1039515"/>
                <a:gd name="connsiteX67" fmla="*/ 2273734 w 4475956"/>
                <a:gd name="connsiteY67" fmla="*/ 618268 h 1039515"/>
                <a:gd name="connsiteX68" fmla="*/ 2273734 w 4475956"/>
                <a:gd name="connsiteY68" fmla="*/ 667989 h 1039515"/>
                <a:gd name="connsiteX69" fmla="*/ 2307057 w 4475956"/>
                <a:gd name="connsiteY69" fmla="*/ 667989 h 1039515"/>
                <a:gd name="connsiteX70" fmla="*/ 2307057 w 4475956"/>
                <a:gd name="connsiteY70" fmla="*/ 642048 h 1039515"/>
                <a:gd name="connsiteX71" fmla="*/ 2346627 w 4475956"/>
                <a:gd name="connsiteY71" fmla="*/ 642048 h 1039515"/>
                <a:gd name="connsiteX72" fmla="*/ 2346627 w 4475956"/>
                <a:gd name="connsiteY72" fmla="*/ 611783 h 1039515"/>
                <a:gd name="connsiteX73" fmla="*/ 2396611 w 4475956"/>
                <a:gd name="connsiteY73" fmla="*/ 611783 h 1039515"/>
                <a:gd name="connsiteX74" fmla="*/ 2396611 w 4475956"/>
                <a:gd name="connsiteY74" fmla="*/ 722939 h 1039515"/>
                <a:gd name="connsiteX75" fmla="*/ 2396611 w 4475956"/>
                <a:gd name="connsiteY75" fmla="*/ 736718 h 1039515"/>
                <a:gd name="connsiteX76" fmla="*/ 2464305 w 4475956"/>
                <a:gd name="connsiteY76" fmla="*/ 736718 h 1039515"/>
                <a:gd name="connsiteX77" fmla="*/ 2464305 w 4475956"/>
                <a:gd name="connsiteY77" fmla="*/ 842490 h 1039515"/>
                <a:gd name="connsiteX78" fmla="*/ 2464305 w 4475956"/>
                <a:gd name="connsiteY78" fmla="*/ 865737 h 1039515"/>
                <a:gd name="connsiteX79" fmla="*/ 2479678 w 4475956"/>
                <a:gd name="connsiteY79" fmla="*/ 865737 h 1039515"/>
                <a:gd name="connsiteX80" fmla="*/ 2479678 w 4475956"/>
                <a:gd name="connsiteY80" fmla="*/ 864575 h 1039515"/>
                <a:gd name="connsiteX81" fmla="*/ 2479678 w 4475956"/>
                <a:gd name="connsiteY81" fmla="*/ 856439 h 1039515"/>
                <a:gd name="connsiteX82" fmla="*/ 2525489 w 4475956"/>
                <a:gd name="connsiteY82" fmla="*/ 856439 h 1039515"/>
                <a:gd name="connsiteX83" fmla="*/ 2525489 w 4475956"/>
                <a:gd name="connsiteY83" fmla="*/ 877360 h 1039515"/>
                <a:gd name="connsiteX84" fmla="*/ 2527778 w 4475956"/>
                <a:gd name="connsiteY84" fmla="*/ 878523 h 1039515"/>
                <a:gd name="connsiteX85" fmla="*/ 2543813 w 4475956"/>
                <a:gd name="connsiteY85" fmla="*/ 886659 h 1039515"/>
                <a:gd name="connsiteX86" fmla="*/ 2543813 w 4475956"/>
                <a:gd name="connsiteY86" fmla="*/ 916879 h 1039515"/>
                <a:gd name="connsiteX87" fmla="*/ 2545245 w 4475956"/>
                <a:gd name="connsiteY87" fmla="*/ 917461 h 1039515"/>
                <a:gd name="connsiteX88" fmla="*/ 2555266 w 4475956"/>
                <a:gd name="connsiteY88" fmla="*/ 921529 h 1039515"/>
                <a:gd name="connsiteX89" fmla="*/ 2555266 w 4475956"/>
                <a:gd name="connsiteY89" fmla="*/ 920367 h 1039515"/>
                <a:gd name="connsiteX90" fmla="*/ 2555266 w 4475956"/>
                <a:gd name="connsiteY90" fmla="*/ 912230 h 1039515"/>
                <a:gd name="connsiteX91" fmla="*/ 2556411 w 4475956"/>
                <a:gd name="connsiteY91" fmla="*/ 912230 h 1039515"/>
                <a:gd name="connsiteX92" fmla="*/ 2564428 w 4475956"/>
                <a:gd name="connsiteY92" fmla="*/ 912230 h 1039515"/>
                <a:gd name="connsiteX93" fmla="*/ 2564428 w 4475956"/>
                <a:gd name="connsiteY93" fmla="*/ 911358 h 1039515"/>
                <a:gd name="connsiteX94" fmla="*/ 2564428 w 4475956"/>
                <a:gd name="connsiteY94" fmla="*/ 905256 h 1039515"/>
                <a:gd name="connsiteX95" fmla="*/ 2563283 w 4475956"/>
                <a:gd name="connsiteY95" fmla="*/ 905256 h 1039515"/>
                <a:gd name="connsiteX96" fmla="*/ 2555266 w 4475956"/>
                <a:gd name="connsiteY96" fmla="*/ 905256 h 1039515"/>
                <a:gd name="connsiteX97" fmla="*/ 2555266 w 4475956"/>
                <a:gd name="connsiteY97" fmla="*/ 904094 h 1039515"/>
                <a:gd name="connsiteX98" fmla="*/ 2555266 w 4475956"/>
                <a:gd name="connsiteY98" fmla="*/ 895958 h 1039515"/>
                <a:gd name="connsiteX99" fmla="*/ 2556411 w 4475956"/>
                <a:gd name="connsiteY99" fmla="*/ 895958 h 1039515"/>
                <a:gd name="connsiteX100" fmla="*/ 2564428 w 4475956"/>
                <a:gd name="connsiteY100" fmla="*/ 895958 h 1039515"/>
                <a:gd name="connsiteX101" fmla="*/ 2564428 w 4475956"/>
                <a:gd name="connsiteY101" fmla="*/ 894795 h 1039515"/>
                <a:gd name="connsiteX102" fmla="*/ 2564428 w 4475956"/>
                <a:gd name="connsiteY102" fmla="*/ 886659 h 1039515"/>
                <a:gd name="connsiteX103" fmla="*/ 2563283 w 4475956"/>
                <a:gd name="connsiteY103" fmla="*/ 886659 h 1039515"/>
                <a:gd name="connsiteX104" fmla="*/ 2555266 w 4475956"/>
                <a:gd name="connsiteY104" fmla="*/ 886659 h 1039515"/>
                <a:gd name="connsiteX105" fmla="*/ 2555266 w 4475956"/>
                <a:gd name="connsiteY105" fmla="*/ 885497 h 1039515"/>
                <a:gd name="connsiteX106" fmla="*/ 2555266 w 4475956"/>
                <a:gd name="connsiteY106" fmla="*/ 877360 h 1039515"/>
                <a:gd name="connsiteX107" fmla="*/ 2556411 w 4475956"/>
                <a:gd name="connsiteY107" fmla="*/ 877360 h 1039515"/>
                <a:gd name="connsiteX108" fmla="*/ 2564428 w 4475956"/>
                <a:gd name="connsiteY108" fmla="*/ 877360 h 1039515"/>
                <a:gd name="connsiteX109" fmla="*/ 2564428 w 4475956"/>
                <a:gd name="connsiteY109" fmla="*/ 876489 h 1039515"/>
                <a:gd name="connsiteX110" fmla="*/ 2564428 w 4475956"/>
                <a:gd name="connsiteY110" fmla="*/ 870387 h 1039515"/>
                <a:gd name="connsiteX111" fmla="*/ 2563283 w 4475956"/>
                <a:gd name="connsiteY111" fmla="*/ 870387 h 1039515"/>
                <a:gd name="connsiteX112" fmla="*/ 2555266 w 4475956"/>
                <a:gd name="connsiteY112" fmla="*/ 870387 h 1039515"/>
                <a:gd name="connsiteX113" fmla="*/ 2555266 w 4475956"/>
                <a:gd name="connsiteY113" fmla="*/ 869224 h 1039515"/>
                <a:gd name="connsiteX114" fmla="*/ 2555266 w 4475956"/>
                <a:gd name="connsiteY114" fmla="*/ 861088 h 1039515"/>
                <a:gd name="connsiteX115" fmla="*/ 2556411 w 4475956"/>
                <a:gd name="connsiteY115" fmla="*/ 861088 h 1039515"/>
                <a:gd name="connsiteX116" fmla="*/ 2564428 w 4475956"/>
                <a:gd name="connsiteY116" fmla="*/ 861088 h 1039515"/>
                <a:gd name="connsiteX117" fmla="*/ 2564428 w 4475956"/>
                <a:gd name="connsiteY117" fmla="*/ 859926 h 1039515"/>
                <a:gd name="connsiteX118" fmla="*/ 2564428 w 4475956"/>
                <a:gd name="connsiteY118" fmla="*/ 851789 h 1039515"/>
                <a:gd name="connsiteX119" fmla="*/ 2563283 w 4475956"/>
                <a:gd name="connsiteY119" fmla="*/ 851789 h 1039515"/>
                <a:gd name="connsiteX120" fmla="*/ 2555266 w 4475956"/>
                <a:gd name="connsiteY120" fmla="*/ 851789 h 1039515"/>
                <a:gd name="connsiteX121" fmla="*/ 2555266 w 4475956"/>
                <a:gd name="connsiteY121" fmla="*/ 850918 h 1039515"/>
                <a:gd name="connsiteX122" fmla="*/ 2555266 w 4475956"/>
                <a:gd name="connsiteY122" fmla="*/ 844815 h 1039515"/>
                <a:gd name="connsiteX123" fmla="*/ 2556411 w 4475956"/>
                <a:gd name="connsiteY123" fmla="*/ 844815 h 1039515"/>
                <a:gd name="connsiteX124" fmla="*/ 2564428 w 4475956"/>
                <a:gd name="connsiteY124" fmla="*/ 844815 h 1039515"/>
                <a:gd name="connsiteX125" fmla="*/ 2564428 w 4475956"/>
                <a:gd name="connsiteY125" fmla="*/ 843653 h 1039515"/>
                <a:gd name="connsiteX126" fmla="*/ 2564428 w 4475956"/>
                <a:gd name="connsiteY126" fmla="*/ 835517 h 1039515"/>
                <a:gd name="connsiteX127" fmla="*/ 2563283 w 4475956"/>
                <a:gd name="connsiteY127" fmla="*/ 835517 h 1039515"/>
                <a:gd name="connsiteX128" fmla="*/ 2555266 w 4475956"/>
                <a:gd name="connsiteY128" fmla="*/ 835517 h 1039515"/>
                <a:gd name="connsiteX129" fmla="*/ 2555266 w 4475956"/>
                <a:gd name="connsiteY129" fmla="*/ 834355 h 1039515"/>
                <a:gd name="connsiteX130" fmla="*/ 2555266 w 4475956"/>
                <a:gd name="connsiteY130" fmla="*/ 826218 h 1039515"/>
                <a:gd name="connsiteX131" fmla="*/ 2556411 w 4475956"/>
                <a:gd name="connsiteY131" fmla="*/ 826218 h 1039515"/>
                <a:gd name="connsiteX132" fmla="*/ 2564428 w 4475956"/>
                <a:gd name="connsiteY132" fmla="*/ 826218 h 1039515"/>
                <a:gd name="connsiteX133" fmla="*/ 2564428 w 4475956"/>
                <a:gd name="connsiteY133" fmla="*/ 825056 h 1039515"/>
                <a:gd name="connsiteX134" fmla="*/ 2564428 w 4475956"/>
                <a:gd name="connsiteY134" fmla="*/ 816920 h 1039515"/>
                <a:gd name="connsiteX135" fmla="*/ 2563283 w 4475956"/>
                <a:gd name="connsiteY135" fmla="*/ 816920 h 1039515"/>
                <a:gd name="connsiteX136" fmla="*/ 2555266 w 4475956"/>
                <a:gd name="connsiteY136" fmla="*/ 816920 h 1039515"/>
                <a:gd name="connsiteX137" fmla="*/ 2555266 w 4475956"/>
                <a:gd name="connsiteY137" fmla="*/ 816048 h 1039515"/>
                <a:gd name="connsiteX138" fmla="*/ 2555266 w 4475956"/>
                <a:gd name="connsiteY138" fmla="*/ 809946 h 1039515"/>
                <a:gd name="connsiteX139" fmla="*/ 2556411 w 4475956"/>
                <a:gd name="connsiteY139" fmla="*/ 809946 h 1039515"/>
                <a:gd name="connsiteX140" fmla="*/ 2564428 w 4475956"/>
                <a:gd name="connsiteY140" fmla="*/ 809946 h 1039515"/>
                <a:gd name="connsiteX141" fmla="*/ 2564428 w 4475956"/>
                <a:gd name="connsiteY141" fmla="*/ 808783 h 1039515"/>
                <a:gd name="connsiteX142" fmla="*/ 2564428 w 4475956"/>
                <a:gd name="connsiteY142" fmla="*/ 800647 h 1039515"/>
                <a:gd name="connsiteX143" fmla="*/ 2563283 w 4475956"/>
                <a:gd name="connsiteY143" fmla="*/ 800647 h 1039515"/>
                <a:gd name="connsiteX144" fmla="*/ 2555266 w 4475956"/>
                <a:gd name="connsiteY144" fmla="*/ 800647 h 1039515"/>
                <a:gd name="connsiteX145" fmla="*/ 2555266 w 4475956"/>
                <a:gd name="connsiteY145" fmla="*/ 799485 h 1039515"/>
                <a:gd name="connsiteX146" fmla="*/ 2555266 w 4475956"/>
                <a:gd name="connsiteY146" fmla="*/ 791348 h 1039515"/>
                <a:gd name="connsiteX147" fmla="*/ 2556411 w 4475956"/>
                <a:gd name="connsiteY147" fmla="*/ 791348 h 1039515"/>
                <a:gd name="connsiteX148" fmla="*/ 2564428 w 4475956"/>
                <a:gd name="connsiteY148" fmla="*/ 791348 h 1039515"/>
                <a:gd name="connsiteX149" fmla="*/ 2564428 w 4475956"/>
                <a:gd name="connsiteY149" fmla="*/ 790477 h 1039515"/>
                <a:gd name="connsiteX150" fmla="*/ 2564428 w 4475956"/>
                <a:gd name="connsiteY150" fmla="*/ 784375 h 1039515"/>
                <a:gd name="connsiteX151" fmla="*/ 2563283 w 4475956"/>
                <a:gd name="connsiteY151" fmla="*/ 784375 h 1039515"/>
                <a:gd name="connsiteX152" fmla="*/ 2555266 w 4475956"/>
                <a:gd name="connsiteY152" fmla="*/ 784375 h 1039515"/>
                <a:gd name="connsiteX153" fmla="*/ 2555266 w 4475956"/>
                <a:gd name="connsiteY153" fmla="*/ 783212 h 1039515"/>
                <a:gd name="connsiteX154" fmla="*/ 2555266 w 4475956"/>
                <a:gd name="connsiteY154" fmla="*/ 775076 h 1039515"/>
                <a:gd name="connsiteX155" fmla="*/ 2556411 w 4475956"/>
                <a:gd name="connsiteY155" fmla="*/ 775076 h 1039515"/>
                <a:gd name="connsiteX156" fmla="*/ 2564428 w 4475956"/>
                <a:gd name="connsiteY156" fmla="*/ 775076 h 1039515"/>
                <a:gd name="connsiteX157" fmla="*/ 2564428 w 4475956"/>
                <a:gd name="connsiteY157" fmla="*/ 773914 h 1039515"/>
                <a:gd name="connsiteX158" fmla="*/ 2564428 w 4475956"/>
                <a:gd name="connsiteY158" fmla="*/ 765777 h 1039515"/>
                <a:gd name="connsiteX159" fmla="*/ 2563283 w 4475956"/>
                <a:gd name="connsiteY159" fmla="*/ 765777 h 1039515"/>
                <a:gd name="connsiteX160" fmla="*/ 2555266 w 4475956"/>
                <a:gd name="connsiteY160" fmla="*/ 765777 h 1039515"/>
                <a:gd name="connsiteX161" fmla="*/ 2555266 w 4475956"/>
                <a:gd name="connsiteY161" fmla="*/ 764615 h 1039515"/>
                <a:gd name="connsiteX162" fmla="*/ 2555266 w 4475956"/>
                <a:gd name="connsiteY162" fmla="*/ 756479 h 1039515"/>
                <a:gd name="connsiteX163" fmla="*/ 2556411 w 4475956"/>
                <a:gd name="connsiteY163" fmla="*/ 756479 h 1039515"/>
                <a:gd name="connsiteX164" fmla="*/ 2564428 w 4475956"/>
                <a:gd name="connsiteY164" fmla="*/ 756479 h 1039515"/>
                <a:gd name="connsiteX165" fmla="*/ 2564428 w 4475956"/>
                <a:gd name="connsiteY165" fmla="*/ 755607 h 1039515"/>
                <a:gd name="connsiteX166" fmla="*/ 2564428 w 4475956"/>
                <a:gd name="connsiteY166" fmla="*/ 749505 h 1039515"/>
                <a:gd name="connsiteX167" fmla="*/ 2563283 w 4475956"/>
                <a:gd name="connsiteY167" fmla="*/ 749505 h 1039515"/>
                <a:gd name="connsiteX168" fmla="*/ 2555266 w 4475956"/>
                <a:gd name="connsiteY168" fmla="*/ 749505 h 1039515"/>
                <a:gd name="connsiteX169" fmla="*/ 2555266 w 4475956"/>
                <a:gd name="connsiteY169" fmla="*/ 748343 h 1039515"/>
                <a:gd name="connsiteX170" fmla="*/ 2555266 w 4475956"/>
                <a:gd name="connsiteY170" fmla="*/ 740206 h 1039515"/>
                <a:gd name="connsiteX171" fmla="*/ 2556411 w 4475956"/>
                <a:gd name="connsiteY171" fmla="*/ 740206 h 1039515"/>
                <a:gd name="connsiteX172" fmla="*/ 2564428 w 4475956"/>
                <a:gd name="connsiteY172" fmla="*/ 740206 h 1039515"/>
                <a:gd name="connsiteX173" fmla="*/ 2564428 w 4475956"/>
                <a:gd name="connsiteY173" fmla="*/ 739044 h 1039515"/>
                <a:gd name="connsiteX174" fmla="*/ 2564428 w 4475956"/>
                <a:gd name="connsiteY174" fmla="*/ 730908 h 1039515"/>
                <a:gd name="connsiteX175" fmla="*/ 2563283 w 4475956"/>
                <a:gd name="connsiteY175" fmla="*/ 730908 h 1039515"/>
                <a:gd name="connsiteX176" fmla="*/ 2555266 w 4475956"/>
                <a:gd name="connsiteY176" fmla="*/ 730908 h 1039515"/>
                <a:gd name="connsiteX177" fmla="*/ 2555266 w 4475956"/>
                <a:gd name="connsiteY177" fmla="*/ 729745 h 1039515"/>
                <a:gd name="connsiteX178" fmla="*/ 2555266 w 4475956"/>
                <a:gd name="connsiteY178" fmla="*/ 721609 h 1039515"/>
                <a:gd name="connsiteX179" fmla="*/ 2556411 w 4475956"/>
                <a:gd name="connsiteY179" fmla="*/ 721609 h 1039515"/>
                <a:gd name="connsiteX180" fmla="*/ 2564428 w 4475956"/>
                <a:gd name="connsiteY180" fmla="*/ 721609 h 1039515"/>
                <a:gd name="connsiteX181" fmla="*/ 2564428 w 4475956"/>
                <a:gd name="connsiteY181" fmla="*/ 720737 h 1039515"/>
                <a:gd name="connsiteX182" fmla="*/ 2564428 w 4475956"/>
                <a:gd name="connsiteY182" fmla="*/ 714635 h 1039515"/>
                <a:gd name="connsiteX183" fmla="*/ 2563283 w 4475956"/>
                <a:gd name="connsiteY183" fmla="*/ 714635 h 1039515"/>
                <a:gd name="connsiteX184" fmla="*/ 2555266 w 4475956"/>
                <a:gd name="connsiteY184" fmla="*/ 714635 h 1039515"/>
                <a:gd name="connsiteX185" fmla="*/ 2555266 w 4475956"/>
                <a:gd name="connsiteY185" fmla="*/ 713473 h 1039515"/>
                <a:gd name="connsiteX186" fmla="*/ 2555266 w 4475956"/>
                <a:gd name="connsiteY186" fmla="*/ 705336 h 1039515"/>
                <a:gd name="connsiteX187" fmla="*/ 2556411 w 4475956"/>
                <a:gd name="connsiteY187" fmla="*/ 705336 h 1039515"/>
                <a:gd name="connsiteX188" fmla="*/ 2564428 w 4475956"/>
                <a:gd name="connsiteY188" fmla="*/ 705336 h 1039515"/>
                <a:gd name="connsiteX189" fmla="*/ 2563283 w 4475956"/>
                <a:gd name="connsiteY189" fmla="*/ 703593 h 1039515"/>
                <a:gd name="connsiteX190" fmla="*/ 2555266 w 4475956"/>
                <a:gd name="connsiteY190" fmla="*/ 691389 h 1039515"/>
                <a:gd name="connsiteX191" fmla="*/ 2555266 w 4475956"/>
                <a:gd name="connsiteY191" fmla="*/ 654194 h 1039515"/>
                <a:gd name="connsiteX192" fmla="*/ 2708733 w 4475956"/>
                <a:gd name="connsiteY192" fmla="*/ 654194 h 1039515"/>
                <a:gd name="connsiteX193" fmla="*/ 2722475 w 4475956"/>
                <a:gd name="connsiteY193" fmla="*/ 675116 h 1039515"/>
                <a:gd name="connsiteX194" fmla="*/ 2722475 w 4475956"/>
                <a:gd name="connsiteY194" fmla="*/ 721609 h 1039515"/>
                <a:gd name="connsiteX195" fmla="*/ 2721330 w 4475956"/>
                <a:gd name="connsiteY195" fmla="*/ 721609 h 1039515"/>
                <a:gd name="connsiteX196" fmla="*/ 2713313 w 4475956"/>
                <a:gd name="connsiteY196" fmla="*/ 721609 h 1039515"/>
                <a:gd name="connsiteX197" fmla="*/ 2713313 w 4475956"/>
                <a:gd name="connsiteY197" fmla="*/ 722771 h 1039515"/>
                <a:gd name="connsiteX198" fmla="*/ 2713313 w 4475956"/>
                <a:gd name="connsiteY198" fmla="*/ 730908 h 1039515"/>
                <a:gd name="connsiteX199" fmla="*/ 2714459 w 4475956"/>
                <a:gd name="connsiteY199" fmla="*/ 730908 h 1039515"/>
                <a:gd name="connsiteX200" fmla="*/ 2722475 w 4475956"/>
                <a:gd name="connsiteY200" fmla="*/ 730908 h 1039515"/>
                <a:gd name="connsiteX201" fmla="*/ 2722475 w 4475956"/>
                <a:gd name="connsiteY201" fmla="*/ 732070 h 1039515"/>
                <a:gd name="connsiteX202" fmla="*/ 2722475 w 4475956"/>
                <a:gd name="connsiteY202" fmla="*/ 740206 h 1039515"/>
                <a:gd name="connsiteX203" fmla="*/ 2721330 w 4475956"/>
                <a:gd name="connsiteY203" fmla="*/ 740206 h 1039515"/>
                <a:gd name="connsiteX204" fmla="*/ 2713313 w 4475956"/>
                <a:gd name="connsiteY204" fmla="*/ 740206 h 1039515"/>
                <a:gd name="connsiteX205" fmla="*/ 2713313 w 4475956"/>
                <a:gd name="connsiteY205" fmla="*/ 741368 h 1039515"/>
                <a:gd name="connsiteX206" fmla="*/ 2713313 w 4475956"/>
                <a:gd name="connsiteY206" fmla="*/ 749505 h 1039515"/>
                <a:gd name="connsiteX207" fmla="*/ 2714459 w 4475956"/>
                <a:gd name="connsiteY207" fmla="*/ 749505 h 1039515"/>
                <a:gd name="connsiteX208" fmla="*/ 2722475 w 4475956"/>
                <a:gd name="connsiteY208" fmla="*/ 749505 h 1039515"/>
                <a:gd name="connsiteX209" fmla="*/ 2722475 w 4475956"/>
                <a:gd name="connsiteY209" fmla="*/ 750377 h 1039515"/>
                <a:gd name="connsiteX210" fmla="*/ 2722475 w 4475956"/>
                <a:gd name="connsiteY210" fmla="*/ 756479 h 1039515"/>
                <a:gd name="connsiteX211" fmla="*/ 2721330 w 4475956"/>
                <a:gd name="connsiteY211" fmla="*/ 756479 h 1039515"/>
                <a:gd name="connsiteX212" fmla="*/ 2713313 w 4475956"/>
                <a:gd name="connsiteY212" fmla="*/ 756479 h 1039515"/>
                <a:gd name="connsiteX213" fmla="*/ 2713313 w 4475956"/>
                <a:gd name="connsiteY213" fmla="*/ 757641 h 1039515"/>
                <a:gd name="connsiteX214" fmla="*/ 2713313 w 4475956"/>
                <a:gd name="connsiteY214" fmla="*/ 765777 h 1039515"/>
                <a:gd name="connsiteX215" fmla="*/ 2714459 w 4475956"/>
                <a:gd name="connsiteY215" fmla="*/ 765777 h 1039515"/>
                <a:gd name="connsiteX216" fmla="*/ 2722475 w 4475956"/>
                <a:gd name="connsiteY216" fmla="*/ 765777 h 1039515"/>
                <a:gd name="connsiteX217" fmla="*/ 2722475 w 4475956"/>
                <a:gd name="connsiteY217" fmla="*/ 766940 h 1039515"/>
                <a:gd name="connsiteX218" fmla="*/ 2722475 w 4475956"/>
                <a:gd name="connsiteY218" fmla="*/ 775076 h 1039515"/>
                <a:gd name="connsiteX219" fmla="*/ 2721330 w 4475956"/>
                <a:gd name="connsiteY219" fmla="*/ 775076 h 1039515"/>
                <a:gd name="connsiteX220" fmla="*/ 2713313 w 4475956"/>
                <a:gd name="connsiteY220" fmla="*/ 775076 h 1039515"/>
                <a:gd name="connsiteX221" fmla="*/ 2713313 w 4475956"/>
                <a:gd name="connsiteY221" fmla="*/ 776238 h 1039515"/>
                <a:gd name="connsiteX222" fmla="*/ 2713313 w 4475956"/>
                <a:gd name="connsiteY222" fmla="*/ 784375 h 1039515"/>
                <a:gd name="connsiteX223" fmla="*/ 2714459 w 4475956"/>
                <a:gd name="connsiteY223" fmla="*/ 784375 h 1039515"/>
                <a:gd name="connsiteX224" fmla="*/ 2722475 w 4475956"/>
                <a:gd name="connsiteY224" fmla="*/ 784375 h 1039515"/>
                <a:gd name="connsiteX225" fmla="*/ 2722475 w 4475956"/>
                <a:gd name="connsiteY225" fmla="*/ 785246 h 1039515"/>
                <a:gd name="connsiteX226" fmla="*/ 2722475 w 4475956"/>
                <a:gd name="connsiteY226" fmla="*/ 791348 h 1039515"/>
                <a:gd name="connsiteX227" fmla="*/ 2721330 w 4475956"/>
                <a:gd name="connsiteY227" fmla="*/ 791348 h 1039515"/>
                <a:gd name="connsiteX228" fmla="*/ 2713313 w 4475956"/>
                <a:gd name="connsiteY228" fmla="*/ 791348 h 1039515"/>
                <a:gd name="connsiteX229" fmla="*/ 2713313 w 4475956"/>
                <a:gd name="connsiteY229" fmla="*/ 792511 h 1039515"/>
                <a:gd name="connsiteX230" fmla="*/ 2713313 w 4475956"/>
                <a:gd name="connsiteY230" fmla="*/ 800647 h 1039515"/>
                <a:gd name="connsiteX231" fmla="*/ 2714459 w 4475956"/>
                <a:gd name="connsiteY231" fmla="*/ 800647 h 1039515"/>
                <a:gd name="connsiteX232" fmla="*/ 2722475 w 4475956"/>
                <a:gd name="connsiteY232" fmla="*/ 800647 h 1039515"/>
                <a:gd name="connsiteX233" fmla="*/ 2722475 w 4475956"/>
                <a:gd name="connsiteY233" fmla="*/ 801809 h 1039515"/>
                <a:gd name="connsiteX234" fmla="*/ 2722475 w 4475956"/>
                <a:gd name="connsiteY234" fmla="*/ 809946 h 1039515"/>
                <a:gd name="connsiteX235" fmla="*/ 2721330 w 4475956"/>
                <a:gd name="connsiteY235" fmla="*/ 809946 h 1039515"/>
                <a:gd name="connsiteX236" fmla="*/ 2713313 w 4475956"/>
                <a:gd name="connsiteY236" fmla="*/ 809946 h 1039515"/>
                <a:gd name="connsiteX237" fmla="*/ 2713313 w 4475956"/>
                <a:gd name="connsiteY237" fmla="*/ 810817 h 1039515"/>
                <a:gd name="connsiteX238" fmla="*/ 2713313 w 4475956"/>
                <a:gd name="connsiteY238" fmla="*/ 816920 h 1039515"/>
                <a:gd name="connsiteX239" fmla="*/ 2714459 w 4475956"/>
                <a:gd name="connsiteY239" fmla="*/ 816920 h 1039515"/>
                <a:gd name="connsiteX240" fmla="*/ 2722475 w 4475956"/>
                <a:gd name="connsiteY240" fmla="*/ 816920 h 1039515"/>
                <a:gd name="connsiteX241" fmla="*/ 2722475 w 4475956"/>
                <a:gd name="connsiteY241" fmla="*/ 818082 h 1039515"/>
                <a:gd name="connsiteX242" fmla="*/ 2722475 w 4475956"/>
                <a:gd name="connsiteY242" fmla="*/ 826218 h 1039515"/>
                <a:gd name="connsiteX243" fmla="*/ 2721330 w 4475956"/>
                <a:gd name="connsiteY243" fmla="*/ 826218 h 1039515"/>
                <a:gd name="connsiteX244" fmla="*/ 2713313 w 4475956"/>
                <a:gd name="connsiteY244" fmla="*/ 826218 h 1039515"/>
                <a:gd name="connsiteX245" fmla="*/ 2713313 w 4475956"/>
                <a:gd name="connsiteY245" fmla="*/ 827380 h 1039515"/>
                <a:gd name="connsiteX246" fmla="*/ 2713313 w 4475956"/>
                <a:gd name="connsiteY246" fmla="*/ 835517 h 1039515"/>
                <a:gd name="connsiteX247" fmla="*/ 2714459 w 4475956"/>
                <a:gd name="connsiteY247" fmla="*/ 835517 h 1039515"/>
                <a:gd name="connsiteX248" fmla="*/ 2722475 w 4475956"/>
                <a:gd name="connsiteY248" fmla="*/ 835517 h 1039515"/>
                <a:gd name="connsiteX249" fmla="*/ 2722475 w 4475956"/>
                <a:gd name="connsiteY249" fmla="*/ 836679 h 1039515"/>
                <a:gd name="connsiteX250" fmla="*/ 2722475 w 4475956"/>
                <a:gd name="connsiteY250" fmla="*/ 844815 h 1039515"/>
                <a:gd name="connsiteX251" fmla="*/ 2721330 w 4475956"/>
                <a:gd name="connsiteY251" fmla="*/ 844815 h 1039515"/>
                <a:gd name="connsiteX252" fmla="*/ 2713313 w 4475956"/>
                <a:gd name="connsiteY252" fmla="*/ 844815 h 1039515"/>
                <a:gd name="connsiteX253" fmla="*/ 2713313 w 4475956"/>
                <a:gd name="connsiteY253" fmla="*/ 845687 h 1039515"/>
                <a:gd name="connsiteX254" fmla="*/ 2713313 w 4475956"/>
                <a:gd name="connsiteY254" fmla="*/ 851789 h 1039515"/>
                <a:gd name="connsiteX255" fmla="*/ 2714459 w 4475956"/>
                <a:gd name="connsiteY255" fmla="*/ 851789 h 1039515"/>
                <a:gd name="connsiteX256" fmla="*/ 2722475 w 4475956"/>
                <a:gd name="connsiteY256" fmla="*/ 851789 h 1039515"/>
                <a:gd name="connsiteX257" fmla="*/ 2722475 w 4475956"/>
                <a:gd name="connsiteY257" fmla="*/ 852952 h 1039515"/>
                <a:gd name="connsiteX258" fmla="*/ 2722475 w 4475956"/>
                <a:gd name="connsiteY258" fmla="*/ 861088 h 1039515"/>
                <a:gd name="connsiteX259" fmla="*/ 2721330 w 4475956"/>
                <a:gd name="connsiteY259" fmla="*/ 861088 h 1039515"/>
                <a:gd name="connsiteX260" fmla="*/ 2713313 w 4475956"/>
                <a:gd name="connsiteY260" fmla="*/ 861088 h 1039515"/>
                <a:gd name="connsiteX261" fmla="*/ 2713313 w 4475956"/>
                <a:gd name="connsiteY261" fmla="*/ 862250 h 1039515"/>
                <a:gd name="connsiteX262" fmla="*/ 2713313 w 4475956"/>
                <a:gd name="connsiteY262" fmla="*/ 870387 h 1039515"/>
                <a:gd name="connsiteX263" fmla="*/ 2714459 w 4475956"/>
                <a:gd name="connsiteY263" fmla="*/ 870387 h 1039515"/>
                <a:gd name="connsiteX264" fmla="*/ 2722475 w 4475956"/>
                <a:gd name="connsiteY264" fmla="*/ 870387 h 1039515"/>
                <a:gd name="connsiteX265" fmla="*/ 2722475 w 4475956"/>
                <a:gd name="connsiteY265" fmla="*/ 871258 h 1039515"/>
                <a:gd name="connsiteX266" fmla="*/ 2722475 w 4475956"/>
                <a:gd name="connsiteY266" fmla="*/ 877360 h 1039515"/>
                <a:gd name="connsiteX267" fmla="*/ 2721330 w 4475956"/>
                <a:gd name="connsiteY267" fmla="*/ 877360 h 1039515"/>
                <a:gd name="connsiteX268" fmla="*/ 2713313 w 4475956"/>
                <a:gd name="connsiteY268" fmla="*/ 877360 h 1039515"/>
                <a:gd name="connsiteX269" fmla="*/ 2713313 w 4475956"/>
                <a:gd name="connsiteY269" fmla="*/ 878523 h 1039515"/>
                <a:gd name="connsiteX270" fmla="*/ 2713313 w 4475956"/>
                <a:gd name="connsiteY270" fmla="*/ 886659 h 1039515"/>
                <a:gd name="connsiteX271" fmla="*/ 2714459 w 4475956"/>
                <a:gd name="connsiteY271" fmla="*/ 886659 h 1039515"/>
                <a:gd name="connsiteX272" fmla="*/ 2722475 w 4475956"/>
                <a:gd name="connsiteY272" fmla="*/ 886659 h 1039515"/>
                <a:gd name="connsiteX273" fmla="*/ 2722475 w 4475956"/>
                <a:gd name="connsiteY273" fmla="*/ 887821 h 1039515"/>
                <a:gd name="connsiteX274" fmla="*/ 2722475 w 4475956"/>
                <a:gd name="connsiteY274" fmla="*/ 895958 h 1039515"/>
                <a:gd name="connsiteX275" fmla="*/ 2721330 w 4475956"/>
                <a:gd name="connsiteY275" fmla="*/ 895958 h 1039515"/>
                <a:gd name="connsiteX276" fmla="*/ 2713313 w 4475956"/>
                <a:gd name="connsiteY276" fmla="*/ 895958 h 1039515"/>
                <a:gd name="connsiteX277" fmla="*/ 2713313 w 4475956"/>
                <a:gd name="connsiteY277" fmla="*/ 897120 h 1039515"/>
                <a:gd name="connsiteX278" fmla="*/ 2713313 w 4475956"/>
                <a:gd name="connsiteY278" fmla="*/ 905256 h 1039515"/>
                <a:gd name="connsiteX279" fmla="*/ 2714459 w 4475956"/>
                <a:gd name="connsiteY279" fmla="*/ 905256 h 1039515"/>
                <a:gd name="connsiteX280" fmla="*/ 2722475 w 4475956"/>
                <a:gd name="connsiteY280" fmla="*/ 905256 h 1039515"/>
                <a:gd name="connsiteX281" fmla="*/ 2722475 w 4475956"/>
                <a:gd name="connsiteY281" fmla="*/ 906128 h 1039515"/>
                <a:gd name="connsiteX282" fmla="*/ 2722475 w 4475956"/>
                <a:gd name="connsiteY282" fmla="*/ 912230 h 1039515"/>
                <a:gd name="connsiteX283" fmla="*/ 2721330 w 4475956"/>
                <a:gd name="connsiteY283" fmla="*/ 912230 h 1039515"/>
                <a:gd name="connsiteX284" fmla="*/ 2713313 w 4475956"/>
                <a:gd name="connsiteY284" fmla="*/ 912230 h 1039515"/>
                <a:gd name="connsiteX285" fmla="*/ 2713313 w 4475956"/>
                <a:gd name="connsiteY285" fmla="*/ 913392 h 1039515"/>
                <a:gd name="connsiteX286" fmla="*/ 2713313 w 4475956"/>
                <a:gd name="connsiteY286" fmla="*/ 921529 h 1039515"/>
                <a:gd name="connsiteX287" fmla="*/ 2738509 w 4475956"/>
                <a:gd name="connsiteY287" fmla="*/ 942451 h 1039515"/>
                <a:gd name="connsiteX288" fmla="*/ 2737365 w 4475956"/>
                <a:gd name="connsiteY288" fmla="*/ 947100 h 1039515"/>
                <a:gd name="connsiteX289" fmla="*/ 2729347 w 4475956"/>
                <a:gd name="connsiteY289" fmla="*/ 947100 h 1039515"/>
                <a:gd name="connsiteX290" fmla="*/ 2729347 w 4475956"/>
                <a:gd name="connsiteY290" fmla="*/ 972671 h 1039515"/>
                <a:gd name="connsiteX291" fmla="*/ 2730493 w 4475956"/>
                <a:gd name="connsiteY291" fmla="*/ 972671 h 1039515"/>
                <a:gd name="connsiteX292" fmla="*/ 2738509 w 4475956"/>
                <a:gd name="connsiteY292" fmla="*/ 972671 h 1039515"/>
                <a:gd name="connsiteX293" fmla="*/ 2738509 w 4475956"/>
                <a:gd name="connsiteY293" fmla="*/ 971218 h 1039515"/>
                <a:gd name="connsiteX294" fmla="*/ 2738509 w 4475956"/>
                <a:gd name="connsiteY294" fmla="*/ 961048 h 1039515"/>
                <a:gd name="connsiteX295" fmla="*/ 2739655 w 4475956"/>
                <a:gd name="connsiteY295" fmla="*/ 960467 h 1039515"/>
                <a:gd name="connsiteX296" fmla="*/ 2747671 w 4475956"/>
                <a:gd name="connsiteY296" fmla="*/ 956399 h 1039515"/>
                <a:gd name="connsiteX297" fmla="*/ 2749675 w 4475956"/>
                <a:gd name="connsiteY297" fmla="*/ 956399 h 1039515"/>
                <a:gd name="connsiteX298" fmla="*/ 2763706 w 4475956"/>
                <a:gd name="connsiteY298" fmla="*/ 956399 h 1039515"/>
                <a:gd name="connsiteX299" fmla="*/ 2763706 w 4475956"/>
                <a:gd name="connsiteY299" fmla="*/ 957561 h 1039515"/>
                <a:gd name="connsiteX300" fmla="*/ 2763706 w 4475956"/>
                <a:gd name="connsiteY300" fmla="*/ 965697 h 1039515"/>
                <a:gd name="connsiteX301" fmla="*/ 2765424 w 4475956"/>
                <a:gd name="connsiteY301" fmla="*/ 965697 h 1039515"/>
                <a:gd name="connsiteX302" fmla="*/ 2777450 w 4475956"/>
                <a:gd name="connsiteY302" fmla="*/ 965697 h 1039515"/>
                <a:gd name="connsiteX303" fmla="*/ 2778594 w 4475956"/>
                <a:gd name="connsiteY303" fmla="*/ 970346 h 1039515"/>
                <a:gd name="connsiteX304" fmla="*/ 2786612 w 4475956"/>
                <a:gd name="connsiteY304" fmla="*/ 970346 h 1039515"/>
                <a:gd name="connsiteX305" fmla="*/ 2811807 w 4475956"/>
                <a:gd name="connsiteY305" fmla="*/ 1002891 h 1039515"/>
                <a:gd name="connsiteX306" fmla="*/ 2811807 w 4475956"/>
                <a:gd name="connsiteY306" fmla="*/ 1037761 h 1039515"/>
                <a:gd name="connsiteX307" fmla="*/ 2812951 w 4475956"/>
                <a:gd name="connsiteY307" fmla="*/ 1037761 h 1039515"/>
                <a:gd name="connsiteX308" fmla="*/ 2820970 w 4475956"/>
                <a:gd name="connsiteY308" fmla="*/ 1037761 h 1039515"/>
                <a:gd name="connsiteX309" fmla="*/ 2820970 w 4475956"/>
                <a:gd name="connsiteY309" fmla="*/ 1035727 h 1039515"/>
                <a:gd name="connsiteX310" fmla="*/ 2820970 w 4475956"/>
                <a:gd name="connsiteY310" fmla="*/ 1021489 h 1039515"/>
                <a:gd name="connsiteX311" fmla="*/ 2821829 w 4475956"/>
                <a:gd name="connsiteY311" fmla="*/ 1021489 h 1039515"/>
                <a:gd name="connsiteX312" fmla="*/ 2827841 w 4475956"/>
                <a:gd name="connsiteY312" fmla="*/ 1021489 h 1039515"/>
                <a:gd name="connsiteX313" fmla="*/ 2827841 w 4475956"/>
                <a:gd name="connsiteY313" fmla="*/ 1022651 h 1039515"/>
                <a:gd name="connsiteX314" fmla="*/ 2827841 w 4475956"/>
                <a:gd name="connsiteY314" fmla="*/ 1030787 h 1039515"/>
                <a:gd name="connsiteX315" fmla="*/ 2837003 w 4475956"/>
                <a:gd name="connsiteY315" fmla="*/ 981970 h 1039515"/>
                <a:gd name="connsiteX316" fmla="*/ 2875943 w 4475956"/>
                <a:gd name="connsiteY316" fmla="*/ 981970 h 1039515"/>
                <a:gd name="connsiteX317" fmla="*/ 2875943 w 4475956"/>
                <a:gd name="connsiteY317" fmla="*/ 907581 h 1039515"/>
                <a:gd name="connsiteX318" fmla="*/ 2912591 w 4475956"/>
                <a:gd name="connsiteY318" fmla="*/ 907581 h 1039515"/>
                <a:gd name="connsiteX319" fmla="*/ 2912591 w 4475956"/>
                <a:gd name="connsiteY319" fmla="*/ 906709 h 1039515"/>
                <a:gd name="connsiteX320" fmla="*/ 2912591 w 4475956"/>
                <a:gd name="connsiteY320" fmla="*/ 900607 h 1039515"/>
                <a:gd name="connsiteX321" fmla="*/ 2935497 w 4475956"/>
                <a:gd name="connsiteY321" fmla="*/ 900607 h 1039515"/>
                <a:gd name="connsiteX322" fmla="*/ 2935497 w 4475956"/>
                <a:gd name="connsiteY322" fmla="*/ 861088 h 1039515"/>
                <a:gd name="connsiteX323" fmla="*/ 2930915 w 4475956"/>
                <a:gd name="connsiteY323" fmla="*/ 859344 h 1039515"/>
                <a:gd name="connsiteX324" fmla="*/ 2930915 w 4475956"/>
                <a:gd name="connsiteY324" fmla="*/ 847140 h 1039515"/>
                <a:gd name="connsiteX325" fmla="*/ 2935497 w 4475956"/>
                <a:gd name="connsiteY325" fmla="*/ 849465 h 1039515"/>
                <a:gd name="connsiteX326" fmla="*/ 2940079 w 4475956"/>
                <a:gd name="connsiteY326" fmla="*/ 826218 h 1039515"/>
                <a:gd name="connsiteX327" fmla="*/ 2944659 w 4475956"/>
                <a:gd name="connsiteY327" fmla="*/ 849465 h 1039515"/>
                <a:gd name="connsiteX328" fmla="*/ 2947237 w 4475956"/>
                <a:gd name="connsiteY328" fmla="*/ 846268 h 1039515"/>
                <a:gd name="connsiteX329" fmla="*/ 2949241 w 4475956"/>
                <a:gd name="connsiteY329" fmla="*/ 840166 h 1039515"/>
                <a:gd name="connsiteX330" fmla="*/ 2949813 w 4475956"/>
                <a:gd name="connsiteY330" fmla="*/ 839004 h 1039515"/>
                <a:gd name="connsiteX331" fmla="*/ 2953821 w 4475956"/>
                <a:gd name="connsiteY331" fmla="*/ 830867 h 1039515"/>
                <a:gd name="connsiteX332" fmla="*/ 2954395 w 4475956"/>
                <a:gd name="connsiteY332" fmla="*/ 829705 h 1039515"/>
                <a:gd name="connsiteX333" fmla="*/ 2958403 w 4475956"/>
                <a:gd name="connsiteY333" fmla="*/ 821569 h 1039515"/>
                <a:gd name="connsiteX334" fmla="*/ 2959834 w 4475956"/>
                <a:gd name="connsiteY334" fmla="*/ 820697 h 1039515"/>
                <a:gd name="connsiteX335" fmla="*/ 2969855 w 4475956"/>
                <a:gd name="connsiteY335" fmla="*/ 814595 h 1039515"/>
                <a:gd name="connsiteX336" fmla="*/ 2971573 w 4475956"/>
                <a:gd name="connsiteY336" fmla="*/ 813433 h 1039515"/>
                <a:gd name="connsiteX337" fmla="*/ 2983599 w 4475956"/>
                <a:gd name="connsiteY337" fmla="*/ 805296 h 1039515"/>
                <a:gd name="connsiteX338" fmla="*/ 2984458 w 4475956"/>
                <a:gd name="connsiteY338" fmla="*/ 804134 h 1039515"/>
                <a:gd name="connsiteX339" fmla="*/ 2990471 w 4475956"/>
                <a:gd name="connsiteY339" fmla="*/ 795998 h 1039515"/>
                <a:gd name="connsiteX340" fmla="*/ 2991043 w 4475956"/>
                <a:gd name="connsiteY340" fmla="*/ 793964 h 1039515"/>
                <a:gd name="connsiteX341" fmla="*/ 2995052 w 4475956"/>
                <a:gd name="connsiteY341" fmla="*/ 779725 h 1039515"/>
                <a:gd name="connsiteX342" fmla="*/ 2995625 w 4475956"/>
                <a:gd name="connsiteY342" fmla="*/ 781759 h 1039515"/>
                <a:gd name="connsiteX343" fmla="*/ 2999633 w 4475956"/>
                <a:gd name="connsiteY343" fmla="*/ 795998 h 1039515"/>
                <a:gd name="connsiteX344" fmla="*/ 3000205 w 4475956"/>
                <a:gd name="connsiteY344" fmla="*/ 796869 h 1039515"/>
                <a:gd name="connsiteX345" fmla="*/ 3004214 w 4475956"/>
                <a:gd name="connsiteY345" fmla="*/ 802972 h 1039515"/>
                <a:gd name="connsiteX346" fmla="*/ 3005646 w 4475956"/>
                <a:gd name="connsiteY346" fmla="*/ 804134 h 1039515"/>
                <a:gd name="connsiteX347" fmla="*/ 3015667 w 4475956"/>
                <a:gd name="connsiteY347" fmla="*/ 812270 h 1039515"/>
                <a:gd name="connsiteX348" fmla="*/ 3016813 w 4475956"/>
                <a:gd name="connsiteY348" fmla="*/ 813433 h 1039515"/>
                <a:gd name="connsiteX349" fmla="*/ 3024828 w 4475956"/>
                <a:gd name="connsiteY349" fmla="*/ 821569 h 1039515"/>
                <a:gd name="connsiteX350" fmla="*/ 3025975 w 4475956"/>
                <a:gd name="connsiteY350" fmla="*/ 822731 h 1039515"/>
                <a:gd name="connsiteX351" fmla="*/ 3033991 w 4475956"/>
                <a:gd name="connsiteY351" fmla="*/ 830867 h 1039515"/>
                <a:gd name="connsiteX352" fmla="*/ 3034278 w 4475956"/>
                <a:gd name="connsiteY352" fmla="*/ 832030 h 1039515"/>
                <a:gd name="connsiteX353" fmla="*/ 3036281 w 4475956"/>
                <a:gd name="connsiteY353" fmla="*/ 840166 h 1039515"/>
                <a:gd name="connsiteX354" fmla="*/ 3036567 w 4475956"/>
                <a:gd name="connsiteY354" fmla="*/ 841328 h 1039515"/>
                <a:gd name="connsiteX355" fmla="*/ 3038572 w 4475956"/>
                <a:gd name="connsiteY355" fmla="*/ 849465 h 1039515"/>
                <a:gd name="connsiteX356" fmla="*/ 3045443 w 4475956"/>
                <a:gd name="connsiteY356" fmla="*/ 826218 h 1039515"/>
                <a:gd name="connsiteX357" fmla="*/ 3050025 w 4475956"/>
                <a:gd name="connsiteY357" fmla="*/ 849465 h 1039515"/>
                <a:gd name="connsiteX358" fmla="*/ 3054605 w 4475956"/>
                <a:gd name="connsiteY358" fmla="*/ 851208 h 1039515"/>
                <a:gd name="connsiteX359" fmla="*/ 3054605 w 4475956"/>
                <a:gd name="connsiteY359" fmla="*/ 863413 h 1039515"/>
                <a:gd name="connsiteX360" fmla="*/ 3050025 w 4475956"/>
                <a:gd name="connsiteY360" fmla="*/ 895958 h 1039515"/>
                <a:gd name="connsiteX361" fmla="*/ 3051171 w 4475956"/>
                <a:gd name="connsiteY361" fmla="*/ 895958 h 1039515"/>
                <a:gd name="connsiteX362" fmla="*/ 3059187 w 4475956"/>
                <a:gd name="connsiteY362" fmla="*/ 895958 h 1039515"/>
                <a:gd name="connsiteX363" fmla="*/ 3060047 w 4475956"/>
                <a:gd name="connsiteY363" fmla="*/ 900607 h 1039515"/>
                <a:gd name="connsiteX364" fmla="*/ 3066059 w 4475956"/>
                <a:gd name="connsiteY364" fmla="*/ 900607 h 1039515"/>
                <a:gd name="connsiteX365" fmla="*/ 3066059 w 4475956"/>
                <a:gd name="connsiteY365" fmla="*/ 899445 h 1039515"/>
                <a:gd name="connsiteX366" fmla="*/ 3066059 w 4475956"/>
                <a:gd name="connsiteY366" fmla="*/ 891308 h 1039515"/>
                <a:gd name="connsiteX367" fmla="*/ 3068349 w 4475956"/>
                <a:gd name="connsiteY367" fmla="*/ 891308 h 1039515"/>
                <a:gd name="connsiteX368" fmla="*/ 3084383 w 4475956"/>
                <a:gd name="connsiteY368" fmla="*/ 891308 h 1039515"/>
                <a:gd name="connsiteX369" fmla="*/ 3084383 w 4475956"/>
                <a:gd name="connsiteY369" fmla="*/ 889274 h 1039515"/>
                <a:gd name="connsiteX370" fmla="*/ 3084383 w 4475956"/>
                <a:gd name="connsiteY370" fmla="*/ 875036 h 1039515"/>
                <a:gd name="connsiteX371" fmla="*/ 3123323 w 4475956"/>
                <a:gd name="connsiteY371" fmla="*/ 875036 h 1039515"/>
                <a:gd name="connsiteX372" fmla="*/ 3123323 w 4475956"/>
                <a:gd name="connsiteY372" fmla="*/ 876489 h 1039515"/>
                <a:gd name="connsiteX373" fmla="*/ 3123323 w 4475956"/>
                <a:gd name="connsiteY373" fmla="*/ 886659 h 1039515"/>
                <a:gd name="connsiteX374" fmla="*/ 3143937 w 4475956"/>
                <a:gd name="connsiteY374" fmla="*/ 886659 h 1039515"/>
                <a:gd name="connsiteX375" fmla="*/ 3143937 w 4475956"/>
                <a:gd name="connsiteY375" fmla="*/ 888984 h 1039515"/>
                <a:gd name="connsiteX376" fmla="*/ 3143937 w 4475956"/>
                <a:gd name="connsiteY376" fmla="*/ 905256 h 1039515"/>
                <a:gd name="connsiteX377" fmla="*/ 3139357 w 4475956"/>
                <a:gd name="connsiteY377" fmla="*/ 906128 h 1039515"/>
                <a:gd name="connsiteX378" fmla="*/ 3139357 w 4475956"/>
                <a:gd name="connsiteY378" fmla="*/ 912230 h 1039515"/>
                <a:gd name="connsiteX379" fmla="*/ 3143937 w 4475956"/>
                <a:gd name="connsiteY379" fmla="*/ 913974 h 1039515"/>
                <a:gd name="connsiteX380" fmla="*/ 3143937 w 4475956"/>
                <a:gd name="connsiteY380" fmla="*/ 926178 h 1039515"/>
                <a:gd name="connsiteX381" fmla="*/ 3139357 w 4475956"/>
                <a:gd name="connsiteY381" fmla="*/ 930827 h 1039515"/>
                <a:gd name="connsiteX382" fmla="*/ 3139357 w 4475956"/>
                <a:gd name="connsiteY382" fmla="*/ 986619 h 1039515"/>
                <a:gd name="connsiteX383" fmla="*/ 3141360 w 4475956"/>
                <a:gd name="connsiteY383" fmla="*/ 986619 h 1039515"/>
                <a:gd name="connsiteX384" fmla="*/ 3155391 w 4475956"/>
                <a:gd name="connsiteY384" fmla="*/ 986619 h 1039515"/>
                <a:gd name="connsiteX385" fmla="*/ 3157107 w 4475956"/>
                <a:gd name="connsiteY385" fmla="*/ 991268 h 1039515"/>
                <a:gd name="connsiteX386" fmla="*/ 3169135 w 4475956"/>
                <a:gd name="connsiteY386" fmla="*/ 991268 h 1039515"/>
                <a:gd name="connsiteX387" fmla="*/ 3169135 w 4475956"/>
                <a:gd name="connsiteY387" fmla="*/ 993302 h 1039515"/>
                <a:gd name="connsiteX388" fmla="*/ 3169135 w 4475956"/>
                <a:gd name="connsiteY388" fmla="*/ 1007541 h 1039515"/>
                <a:gd name="connsiteX389" fmla="*/ 3170853 w 4475956"/>
                <a:gd name="connsiteY389" fmla="*/ 1007541 h 1039515"/>
                <a:gd name="connsiteX390" fmla="*/ 3182877 w 4475956"/>
                <a:gd name="connsiteY390" fmla="*/ 1007541 h 1039515"/>
                <a:gd name="connsiteX391" fmla="*/ 3182877 w 4475956"/>
                <a:gd name="connsiteY391" fmla="*/ 1005507 h 1039515"/>
                <a:gd name="connsiteX392" fmla="*/ 3182877 w 4475956"/>
                <a:gd name="connsiteY392" fmla="*/ 991268 h 1039515"/>
                <a:gd name="connsiteX393" fmla="*/ 3184880 w 4475956"/>
                <a:gd name="connsiteY393" fmla="*/ 990106 h 1039515"/>
                <a:gd name="connsiteX394" fmla="*/ 3198911 w 4475956"/>
                <a:gd name="connsiteY394" fmla="*/ 981970 h 1039515"/>
                <a:gd name="connsiteX395" fmla="*/ 3198911 w 4475956"/>
                <a:gd name="connsiteY395" fmla="*/ 961048 h 1039515"/>
                <a:gd name="connsiteX396" fmla="*/ 3194330 w 4475956"/>
                <a:gd name="connsiteY396" fmla="*/ 937801 h 1039515"/>
                <a:gd name="connsiteX397" fmla="*/ 3195474 w 4475956"/>
                <a:gd name="connsiteY397" fmla="*/ 937801 h 1039515"/>
                <a:gd name="connsiteX398" fmla="*/ 3203492 w 4475956"/>
                <a:gd name="connsiteY398" fmla="*/ 937801 h 1039515"/>
                <a:gd name="connsiteX399" fmla="*/ 3224107 w 4475956"/>
                <a:gd name="connsiteY399" fmla="*/ 935477 h 1039515"/>
                <a:gd name="connsiteX400" fmla="*/ 3224107 w 4475956"/>
                <a:gd name="connsiteY400" fmla="*/ 934314 h 1039515"/>
                <a:gd name="connsiteX401" fmla="*/ 3224107 w 4475956"/>
                <a:gd name="connsiteY401" fmla="*/ 926178 h 1039515"/>
                <a:gd name="connsiteX402" fmla="*/ 3225825 w 4475956"/>
                <a:gd name="connsiteY402" fmla="*/ 926178 h 1039515"/>
                <a:gd name="connsiteX403" fmla="*/ 3237850 w 4475956"/>
                <a:gd name="connsiteY403" fmla="*/ 926178 h 1039515"/>
                <a:gd name="connsiteX404" fmla="*/ 3237850 w 4475956"/>
                <a:gd name="connsiteY404" fmla="*/ 809946 h 1039515"/>
                <a:gd name="connsiteX405" fmla="*/ 3238995 w 4475956"/>
                <a:gd name="connsiteY405" fmla="*/ 809946 h 1039515"/>
                <a:gd name="connsiteX406" fmla="*/ 3247012 w 4475956"/>
                <a:gd name="connsiteY406" fmla="*/ 809946 h 1039515"/>
                <a:gd name="connsiteX407" fmla="*/ 3247012 w 4475956"/>
                <a:gd name="connsiteY407" fmla="*/ 807621 h 1039515"/>
                <a:gd name="connsiteX408" fmla="*/ 3247012 w 4475956"/>
                <a:gd name="connsiteY408" fmla="*/ 791348 h 1039515"/>
                <a:gd name="connsiteX409" fmla="*/ 3249303 w 4475956"/>
                <a:gd name="connsiteY409" fmla="*/ 744855 h 1039515"/>
                <a:gd name="connsiteX410" fmla="*/ 3250449 w 4475956"/>
                <a:gd name="connsiteY410" fmla="*/ 744855 h 1039515"/>
                <a:gd name="connsiteX411" fmla="*/ 3258465 w 4475956"/>
                <a:gd name="connsiteY411" fmla="*/ 744855 h 1039515"/>
                <a:gd name="connsiteX412" fmla="*/ 3258465 w 4475956"/>
                <a:gd name="connsiteY412" fmla="*/ 746018 h 1039515"/>
                <a:gd name="connsiteX413" fmla="*/ 3258465 w 4475956"/>
                <a:gd name="connsiteY413" fmla="*/ 754154 h 1039515"/>
                <a:gd name="connsiteX414" fmla="*/ 3263045 w 4475956"/>
                <a:gd name="connsiteY414" fmla="*/ 751829 h 1039515"/>
                <a:gd name="connsiteX415" fmla="*/ 3263045 w 4475956"/>
                <a:gd name="connsiteY415" fmla="*/ 735557 h 1039515"/>
                <a:gd name="connsiteX416" fmla="*/ 3264477 w 4475956"/>
                <a:gd name="connsiteY416" fmla="*/ 734976 h 1039515"/>
                <a:gd name="connsiteX417" fmla="*/ 3274499 w 4475956"/>
                <a:gd name="connsiteY417" fmla="*/ 730908 h 1039515"/>
                <a:gd name="connsiteX418" fmla="*/ 3275644 w 4475956"/>
                <a:gd name="connsiteY418" fmla="*/ 731489 h 1039515"/>
                <a:gd name="connsiteX419" fmla="*/ 3283661 w 4475956"/>
                <a:gd name="connsiteY419" fmla="*/ 735557 h 1039515"/>
                <a:gd name="connsiteX420" fmla="*/ 3285379 w 4475956"/>
                <a:gd name="connsiteY420" fmla="*/ 735557 h 1039515"/>
                <a:gd name="connsiteX421" fmla="*/ 3297405 w 4475956"/>
                <a:gd name="connsiteY421" fmla="*/ 735557 h 1039515"/>
                <a:gd name="connsiteX422" fmla="*/ 3297405 w 4475956"/>
                <a:gd name="connsiteY422" fmla="*/ 705336 h 1039515"/>
                <a:gd name="connsiteX423" fmla="*/ 3298550 w 4475956"/>
                <a:gd name="connsiteY423" fmla="*/ 705336 h 1039515"/>
                <a:gd name="connsiteX424" fmla="*/ 3306565 w 4475956"/>
                <a:gd name="connsiteY424" fmla="*/ 705336 h 1039515"/>
                <a:gd name="connsiteX425" fmla="*/ 3307997 w 4475956"/>
                <a:gd name="connsiteY425" fmla="*/ 709986 h 1039515"/>
                <a:gd name="connsiteX426" fmla="*/ 3318019 w 4475956"/>
                <a:gd name="connsiteY426" fmla="*/ 709986 h 1039515"/>
                <a:gd name="connsiteX427" fmla="*/ 3319165 w 4475956"/>
                <a:gd name="connsiteY427" fmla="*/ 705336 h 1039515"/>
                <a:gd name="connsiteX428" fmla="*/ 3327182 w 4475956"/>
                <a:gd name="connsiteY428" fmla="*/ 705336 h 1039515"/>
                <a:gd name="connsiteX429" fmla="*/ 3327182 w 4475956"/>
                <a:gd name="connsiteY429" fmla="*/ 740206 h 1039515"/>
                <a:gd name="connsiteX430" fmla="*/ 3328613 w 4475956"/>
                <a:gd name="connsiteY430" fmla="*/ 741368 h 1039515"/>
                <a:gd name="connsiteX431" fmla="*/ 3338635 w 4475956"/>
                <a:gd name="connsiteY431" fmla="*/ 749505 h 1039515"/>
                <a:gd name="connsiteX432" fmla="*/ 3361539 w 4475956"/>
                <a:gd name="connsiteY432" fmla="*/ 756479 h 1039515"/>
                <a:gd name="connsiteX433" fmla="*/ 3361539 w 4475956"/>
                <a:gd name="connsiteY433" fmla="*/ 755026 h 1039515"/>
                <a:gd name="connsiteX434" fmla="*/ 3361539 w 4475956"/>
                <a:gd name="connsiteY434" fmla="*/ 744855 h 1039515"/>
                <a:gd name="connsiteX435" fmla="*/ 3391317 w 4475956"/>
                <a:gd name="connsiteY435" fmla="*/ 735557 h 1039515"/>
                <a:gd name="connsiteX436" fmla="*/ 3391317 w 4475956"/>
                <a:gd name="connsiteY436" fmla="*/ 734395 h 1039515"/>
                <a:gd name="connsiteX437" fmla="*/ 3391317 w 4475956"/>
                <a:gd name="connsiteY437" fmla="*/ 726258 h 1039515"/>
                <a:gd name="connsiteX438" fmla="*/ 3392176 w 4475956"/>
                <a:gd name="connsiteY438" fmla="*/ 726258 h 1039515"/>
                <a:gd name="connsiteX439" fmla="*/ 3398189 w 4475956"/>
                <a:gd name="connsiteY439" fmla="*/ 726258 h 1039515"/>
                <a:gd name="connsiteX440" fmla="*/ 3398189 w 4475956"/>
                <a:gd name="connsiteY440" fmla="*/ 725387 h 1039515"/>
                <a:gd name="connsiteX441" fmla="*/ 3398189 w 4475956"/>
                <a:gd name="connsiteY441" fmla="*/ 719284 h 1039515"/>
                <a:gd name="connsiteX442" fmla="*/ 3400479 w 4475956"/>
                <a:gd name="connsiteY442" fmla="*/ 719284 h 1039515"/>
                <a:gd name="connsiteX443" fmla="*/ 3416513 w 4475956"/>
                <a:gd name="connsiteY443" fmla="*/ 719284 h 1039515"/>
                <a:gd name="connsiteX444" fmla="*/ 3416513 w 4475956"/>
                <a:gd name="connsiteY444" fmla="*/ 720156 h 1039515"/>
                <a:gd name="connsiteX445" fmla="*/ 3416513 w 4475956"/>
                <a:gd name="connsiteY445" fmla="*/ 726258 h 1039515"/>
                <a:gd name="connsiteX446" fmla="*/ 3418231 w 4475956"/>
                <a:gd name="connsiteY446" fmla="*/ 726258 h 1039515"/>
                <a:gd name="connsiteX447" fmla="*/ 3430257 w 4475956"/>
                <a:gd name="connsiteY447" fmla="*/ 726258 h 1039515"/>
                <a:gd name="connsiteX448" fmla="*/ 3430257 w 4475956"/>
                <a:gd name="connsiteY448" fmla="*/ 728002 h 1039515"/>
                <a:gd name="connsiteX449" fmla="*/ 3430257 w 4475956"/>
                <a:gd name="connsiteY449" fmla="*/ 740206 h 1039515"/>
                <a:gd name="connsiteX450" fmla="*/ 3455452 w 4475956"/>
                <a:gd name="connsiteY450" fmla="*/ 740206 h 1039515"/>
                <a:gd name="connsiteX451" fmla="*/ 3455452 w 4475956"/>
                <a:gd name="connsiteY451" fmla="*/ 739044 h 1039515"/>
                <a:gd name="connsiteX452" fmla="*/ 3455452 w 4475956"/>
                <a:gd name="connsiteY452" fmla="*/ 730908 h 1039515"/>
                <a:gd name="connsiteX453" fmla="*/ 3456884 w 4475956"/>
                <a:gd name="connsiteY453" fmla="*/ 730908 h 1039515"/>
                <a:gd name="connsiteX454" fmla="*/ 3466905 w 4475956"/>
                <a:gd name="connsiteY454" fmla="*/ 730908 h 1039515"/>
                <a:gd name="connsiteX455" fmla="*/ 3466905 w 4475956"/>
                <a:gd name="connsiteY455" fmla="*/ 729745 h 1039515"/>
                <a:gd name="connsiteX456" fmla="*/ 3466905 w 4475956"/>
                <a:gd name="connsiteY456" fmla="*/ 721609 h 1039515"/>
                <a:gd name="connsiteX457" fmla="*/ 3468623 w 4475956"/>
                <a:gd name="connsiteY457" fmla="*/ 721609 h 1039515"/>
                <a:gd name="connsiteX458" fmla="*/ 3480647 w 4475956"/>
                <a:gd name="connsiteY458" fmla="*/ 721609 h 1039515"/>
                <a:gd name="connsiteX459" fmla="*/ 3480647 w 4475956"/>
                <a:gd name="connsiteY459" fmla="*/ 722771 h 1039515"/>
                <a:gd name="connsiteX460" fmla="*/ 3480647 w 4475956"/>
                <a:gd name="connsiteY460" fmla="*/ 730908 h 1039515"/>
                <a:gd name="connsiteX461" fmla="*/ 3485229 w 4475956"/>
                <a:gd name="connsiteY461" fmla="*/ 675116 h 1039515"/>
                <a:gd name="connsiteX462" fmla="*/ 3588304 w 4475956"/>
                <a:gd name="connsiteY462" fmla="*/ 675116 h 1039515"/>
                <a:gd name="connsiteX463" fmla="*/ 3588304 w 4475956"/>
                <a:gd name="connsiteY463" fmla="*/ 749505 h 1039515"/>
                <a:gd name="connsiteX464" fmla="*/ 3590595 w 4475956"/>
                <a:gd name="connsiteY464" fmla="*/ 749505 h 1039515"/>
                <a:gd name="connsiteX465" fmla="*/ 3606629 w 4475956"/>
                <a:gd name="connsiteY465" fmla="*/ 749505 h 1039515"/>
                <a:gd name="connsiteX466" fmla="*/ 3606629 w 4475956"/>
                <a:gd name="connsiteY466" fmla="*/ 665817 h 1039515"/>
                <a:gd name="connsiteX467" fmla="*/ 3629535 w 4475956"/>
                <a:gd name="connsiteY467" fmla="*/ 654194 h 1039515"/>
                <a:gd name="connsiteX468" fmla="*/ 3659311 w 4475956"/>
                <a:gd name="connsiteY468" fmla="*/ 654194 h 1039515"/>
                <a:gd name="connsiteX469" fmla="*/ 3661316 w 4475956"/>
                <a:gd name="connsiteY469" fmla="*/ 652451 h 1039515"/>
                <a:gd name="connsiteX470" fmla="*/ 3675345 w 4475956"/>
                <a:gd name="connsiteY470" fmla="*/ 640246 h 1039515"/>
                <a:gd name="connsiteX471" fmla="*/ 3714285 w 4475956"/>
                <a:gd name="connsiteY471" fmla="*/ 640246 h 1039515"/>
                <a:gd name="connsiteX472" fmla="*/ 3714285 w 4475956"/>
                <a:gd name="connsiteY472" fmla="*/ 641990 h 1039515"/>
                <a:gd name="connsiteX473" fmla="*/ 3714285 w 4475956"/>
                <a:gd name="connsiteY473" fmla="*/ 654194 h 1039515"/>
                <a:gd name="connsiteX474" fmla="*/ 3753224 w 4475956"/>
                <a:gd name="connsiteY474" fmla="*/ 654194 h 1039515"/>
                <a:gd name="connsiteX475" fmla="*/ 3753224 w 4475956"/>
                <a:gd name="connsiteY475" fmla="*/ 744855 h 1039515"/>
                <a:gd name="connsiteX476" fmla="*/ 3754656 w 4475956"/>
                <a:gd name="connsiteY476" fmla="*/ 744855 h 1039515"/>
                <a:gd name="connsiteX477" fmla="*/ 3764677 w 4475956"/>
                <a:gd name="connsiteY477" fmla="*/ 744855 h 1039515"/>
                <a:gd name="connsiteX478" fmla="*/ 3764677 w 4475956"/>
                <a:gd name="connsiteY478" fmla="*/ 877360 h 1039515"/>
                <a:gd name="connsiteX479" fmla="*/ 3766967 w 4475956"/>
                <a:gd name="connsiteY479" fmla="*/ 877360 h 1039515"/>
                <a:gd name="connsiteX480" fmla="*/ 3783001 w 4475956"/>
                <a:gd name="connsiteY480" fmla="*/ 877360 h 1039515"/>
                <a:gd name="connsiteX481" fmla="*/ 3783001 w 4475956"/>
                <a:gd name="connsiteY481" fmla="*/ 791348 h 1039515"/>
                <a:gd name="connsiteX482" fmla="*/ 3783861 w 4475956"/>
                <a:gd name="connsiteY482" fmla="*/ 790767 h 1039515"/>
                <a:gd name="connsiteX483" fmla="*/ 3789873 w 4475956"/>
                <a:gd name="connsiteY483" fmla="*/ 786699 h 1039515"/>
                <a:gd name="connsiteX484" fmla="*/ 3794455 w 4475956"/>
                <a:gd name="connsiteY484" fmla="*/ 787861 h 1039515"/>
                <a:gd name="connsiteX485" fmla="*/ 3794455 w 4475956"/>
                <a:gd name="connsiteY485" fmla="*/ 795998 h 1039515"/>
                <a:gd name="connsiteX486" fmla="*/ 3796744 w 4475956"/>
                <a:gd name="connsiteY486" fmla="*/ 794835 h 1039515"/>
                <a:gd name="connsiteX487" fmla="*/ 3812779 w 4475956"/>
                <a:gd name="connsiteY487" fmla="*/ 786699 h 1039515"/>
                <a:gd name="connsiteX488" fmla="*/ 3814783 w 4475956"/>
                <a:gd name="connsiteY488" fmla="*/ 786699 h 1039515"/>
                <a:gd name="connsiteX489" fmla="*/ 3828812 w 4475956"/>
                <a:gd name="connsiteY489" fmla="*/ 786699 h 1039515"/>
                <a:gd name="connsiteX490" fmla="*/ 3828812 w 4475956"/>
                <a:gd name="connsiteY490" fmla="*/ 944775 h 1039515"/>
                <a:gd name="connsiteX491" fmla="*/ 3860881 w 4475956"/>
                <a:gd name="connsiteY491" fmla="*/ 949425 h 1039515"/>
                <a:gd name="connsiteX492" fmla="*/ 3860881 w 4475956"/>
                <a:gd name="connsiteY492" fmla="*/ 942451 h 1039515"/>
                <a:gd name="connsiteX493" fmla="*/ 3895238 w 4475956"/>
                <a:gd name="connsiteY493" fmla="*/ 942451 h 1039515"/>
                <a:gd name="connsiteX494" fmla="*/ 3895238 w 4475956"/>
                <a:gd name="connsiteY494" fmla="*/ 912230 h 1039515"/>
                <a:gd name="connsiteX495" fmla="*/ 3904401 w 4475956"/>
                <a:gd name="connsiteY495" fmla="*/ 912230 h 1039515"/>
                <a:gd name="connsiteX496" fmla="*/ 3904401 w 4475956"/>
                <a:gd name="connsiteY496" fmla="*/ 872711 h 1039515"/>
                <a:gd name="connsiteX497" fmla="*/ 3911273 w 4475956"/>
                <a:gd name="connsiteY497" fmla="*/ 872711 h 1039515"/>
                <a:gd name="connsiteX498" fmla="*/ 3911273 w 4475956"/>
                <a:gd name="connsiteY498" fmla="*/ 833192 h 1039515"/>
                <a:gd name="connsiteX499" fmla="*/ 3927307 w 4475956"/>
                <a:gd name="connsiteY499" fmla="*/ 833192 h 1039515"/>
                <a:gd name="connsiteX500" fmla="*/ 3977697 w 4475956"/>
                <a:gd name="connsiteY500" fmla="*/ 812270 h 1039515"/>
                <a:gd name="connsiteX501" fmla="*/ 3979989 w 4475956"/>
                <a:gd name="connsiteY501" fmla="*/ 791348 h 1039515"/>
                <a:gd name="connsiteX502" fmla="*/ 3984570 w 4475956"/>
                <a:gd name="connsiteY502" fmla="*/ 812270 h 1039515"/>
                <a:gd name="connsiteX503" fmla="*/ 4037253 w 4475956"/>
                <a:gd name="connsiteY503" fmla="*/ 840166 h 1039515"/>
                <a:gd name="connsiteX504" fmla="*/ 4037253 w 4475956"/>
                <a:gd name="connsiteY504" fmla="*/ 835517 h 1039515"/>
                <a:gd name="connsiteX505" fmla="*/ 4050996 w 4475956"/>
                <a:gd name="connsiteY505" fmla="*/ 835517 h 1039515"/>
                <a:gd name="connsiteX506" fmla="*/ 4050996 w 4475956"/>
                <a:gd name="connsiteY506" fmla="*/ 872711 h 1039515"/>
                <a:gd name="connsiteX507" fmla="*/ 4057867 w 4475956"/>
                <a:gd name="connsiteY507" fmla="*/ 872711 h 1039515"/>
                <a:gd name="connsiteX508" fmla="*/ 4057867 w 4475956"/>
                <a:gd name="connsiteY508" fmla="*/ 916879 h 1039515"/>
                <a:gd name="connsiteX509" fmla="*/ 4064740 w 4475956"/>
                <a:gd name="connsiteY509" fmla="*/ 916879 h 1039515"/>
                <a:gd name="connsiteX510" fmla="*/ 4064740 w 4475956"/>
                <a:gd name="connsiteY510" fmla="*/ 937801 h 1039515"/>
                <a:gd name="connsiteX511" fmla="*/ 4078483 w 4475956"/>
                <a:gd name="connsiteY511" fmla="*/ 937801 h 1039515"/>
                <a:gd name="connsiteX512" fmla="*/ 4078483 w 4475956"/>
                <a:gd name="connsiteY512" fmla="*/ 970346 h 1039515"/>
                <a:gd name="connsiteX513" fmla="*/ 4165523 w 4475956"/>
                <a:gd name="connsiteY513" fmla="*/ 963372 h 1039515"/>
                <a:gd name="connsiteX514" fmla="*/ 4165523 w 4475956"/>
                <a:gd name="connsiteY514" fmla="*/ 930827 h 1039515"/>
                <a:gd name="connsiteX515" fmla="*/ 4211335 w 4475956"/>
                <a:gd name="connsiteY515" fmla="*/ 930827 h 1039515"/>
                <a:gd name="connsiteX516" fmla="*/ 4211335 w 4475956"/>
                <a:gd name="connsiteY516" fmla="*/ 912230 h 1039515"/>
                <a:gd name="connsiteX517" fmla="*/ 4307538 w 4475956"/>
                <a:gd name="connsiteY517" fmla="*/ 912230 h 1039515"/>
                <a:gd name="connsiteX518" fmla="*/ 4307538 w 4475956"/>
                <a:gd name="connsiteY518" fmla="*/ 923853 h 1039515"/>
                <a:gd name="connsiteX519" fmla="*/ 4369382 w 4475956"/>
                <a:gd name="connsiteY519" fmla="*/ 923853 h 1039515"/>
                <a:gd name="connsiteX520" fmla="*/ 4369382 w 4475956"/>
                <a:gd name="connsiteY520" fmla="*/ 930827 h 1039515"/>
                <a:gd name="connsiteX521" fmla="*/ 4387707 w 4475956"/>
                <a:gd name="connsiteY521" fmla="*/ 930827 h 1039515"/>
                <a:gd name="connsiteX522" fmla="*/ 4387707 w 4475956"/>
                <a:gd name="connsiteY522" fmla="*/ 937801 h 1039515"/>
                <a:gd name="connsiteX523" fmla="*/ 4403740 w 4475956"/>
                <a:gd name="connsiteY523" fmla="*/ 937801 h 1039515"/>
                <a:gd name="connsiteX524" fmla="*/ 4403740 w 4475956"/>
                <a:gd name="connsiteY524" fmla="*/ 917794 h 1039515"/>
                <a:gd name="connsiteX525" fmla="*/ 4475956 w 4475956"/>
                <a:gd name="connsiteY525" fmla="*/ 1039515 h 1039515"/>
                <a:gd name="connsiteX526" fmla="*/ 0 w 4475956"/>
                <a:gd name="connsiteY526" fmla="*/ 1039515 h 1039515"/>
                <a:gd name="connsiteX527" fmla="*/ 0 w 4475956"/>
                <a:gd name="connsiteY527" fmla="*/ 685283 h 1039515"/>
                <a:gd name="connsiteX528" fmla="*/ 9900 w 4475956"/>
                <a:gd name="connsiteY528" fmla="*/ 685283 h 1039515"/>
                <a:gd name="connsiteX529" fmla="*/ 9900 w 4475956"/>
                <a:gd name="connsiteY529" fmla="*/ 661504 h 1039515"/>
                <a:gd name="connsiteX530" fmla="*/ 10941 w 4475956"/>
                <a:gd name="connsiteY530" fmla="*/ 661504 h 1039515"/>
                <a:gd name="connsiteX531" fmla="*/ 18230 w 4475956"/>
                <a:gd name="connsiteY531" fmla="*/ 661504 h 1039515"/>
                <a:gd name="connsiteX532" fmla="*/ 18230 w 4475956"/>
                <a:gd name="connsiteY532" fmla="*/ 629077 h 1039515"/>
                <a:gd name="connsiteX533" fmla="*/ 19272 w 4475956"/>
                <a:gd name="connsiteY533" fmla="*/ 629077 h 1039515"/>
                <a:gd name="connsiteX534" fmla="*/ 26562 w 4475956"/>
                <a:gd name="connsiteY534" fmla="*/ 629077 h 1039515"/>
                <a:gd name="connsiteX535" fmla="*/ 26562 w 4475956"/>
                <a:gd name="connsiteY535" fmla="*/ 627186 h 1039515"/>
                <a:gd name="connsiteX536" fmla="*/ 26562 w 4475956"/>
                <a:gd name="connsiteY536" fmla="*/ 613945 h 1039515"/>
                <a:gd name="connsiteX537" fmla="*/ 25259 w 4475956"/>
                <a:gd name="connsiteY537" fmla="*/ 612323 h 1039515"/>
                <a:gd name="connsiteX538" fmla="*/ 30726 w 4475956"/>
                <a:gd name="connsiteY538" fmla="*/ 600974 h 1039515"/>
                <a:gd name="connsiteX539" fmla="*/ 39057 w 4475956"/>
                <a:gd name="connsiteY539" fmla="*/ 629077 h 1039515"/>
                <a:gd name="connsiteX540" fmla="*/ 39838 w 4475956"/>
                <a:gd name="connsiteY540" fmla="*/ 629077 h 1039515"/>
                <a:gd name="connsiteX541" fmla="*/ 45305 w 4475956"/>
                <a:gd name="connsiteY541" fmla="*/ 629077 h 1039515"/>
                <a:gd name="connsiteX542" fmla="*/ 45305 w 4475956"/>
                <a:gd name="connsiteY542" fmla="*/ 523150 h 1039515"/>
                <a:gd name="connsiteX543" fmla="*/ 46867 w 4475956"/>
                <a:gd name="connsiteY543" fmla="*/ 523150 h 1039515"/>
                <a:gd name="connsiteX544" fmla="*/ 57801 w 4475956"/>
                <a:gd name="connsiteY544" fmla="*/ 523150 h 1039515"/>
                <a:gd name="connsiteX545" fmla="*/ 57801 w 4475956"/>
                <a:gd name="connsiteY545" fmla="*/ 475591 h 1039515"/>
                <a:gd name="connsiteX546" fmla="*/ 84875 w 4475956"/>
                <a:gd name="connsiteY546" fmla="*/ 475591 h 1039515"/>
                <a:gd name="connsiteX547" fmla="*/ 84875 w 4475956"/>
                <a:gd name="connsiteY547" fmla="*/ 453973 h 1039515"/>
                <a:gd name="connsiteX548" fmla="*/ 120280 w 4475956"/>
                <a:gd name="connsiteY548" fmla="*/ 453973 h 1039515"/>
                <a:gd name="connsiteX549" fmla="*/ 120280 w 4475956"/>
                <a:gd name="connsiteY549" fmla="*/ 456405 h 1039515"/>
                <a:gd name="connsiteX550" fmla="*/ 120280 w 4475956"/>
                <a:gd name="connsiteY550" fmla="*/ 473429 h 1039515"/>
                <a:gd name="connsiteX551" fmla="*/ 122623 w 4475956"/>
                <a:gd name="connsiteY551" fmla="*/ 473429 h 1039515"/>
                <a:gd name="connsiteX552" fmla="*/ 139024 w 4475956"/>
                <a:gd name="connsiteY552" fmla="*/ 473429 h 1039515"/>
                <a:gd name="connsiteX553" fmla="*/ 139024 w 4475956"/>
                <a:gd name="connsiteY553" fmla="*/ 520988 h 1039515"/>
                <a:gd name="connsiteX554" fmla="*/ 140065 w 4475956"/>
                <a:gd name="connsiteY554" fmla="*/ 520988 h 1039515"/>
                <a:gd name="connsiteX555" fmla="*/ 147355 w 4475956"/>
                <a:gd name="connsiteY555" fmla="*/ 520988 h 1039515"/>
                <a:gd name="connsiteX556" fmla="*/ 161933 w 4475956"/>
                <a:gd name="connsiteY556" fmla="*/ 525312 h 1039515"/>
                <a:gd name="connsiteX557" fmla="*/ 161933 w 4475956"/>
                <a:gd name="connsiteY557" fmla="*/ 564224 h 1039515"/>
                <a:gd name="connsiteX558" fmla="*/ 162975 w 4475956"/>
                <a:gd name="connsiteY558" fmla="*/ 564224 h 1039515"/>
                <a:gd name="connsiteX559" fmla="*/ 170263 w 4475956"/>
                <a:gd name="connsiteY559" fmla="*/ 564224 h 1039515"/>
                <a:gd name="connsiteX560" fmla="*/ 170263 w 4475956"/>
                <a:gd name="connsiteY560" fmla="*/ 565845 h 1039515"/>
                <a:gd name="connsiteX561" fmla="*/ 170263 w 4475956"/>
                <a:gd name="connsiteY561" fmla="*/ 577194 h 1039515"/>
                <a:gd name="connsiteX562" fmla="*/ 172346 w 4475956"/>
                <a:gd name="connsiteY562" fmla="*/ 577194 h 1039515"/>
                <a:gd name="connsiteX563" fmla="*/ 186925 w 4475956"/>
                <a:gd name="connsiteY563" fmla="*/ 577194 h 1039515"/>
                <a:gd name="connsiteX564" fmla="*/ 193172 w 4475956"/>
                <a:gd name="connsiteY564" fmla="*/ 583680 h 1039515"/>
                <a:gd name="connsiteX565" fmla="*/ 193172 w 4475956"/>
                <a:gd name="connsiteY565" fmla="*/ 605298 h 1039515"/>
                <a:gd name="connsiteX566" fmla="*/ 195515 w 4475956"/>
                <a:gd name="connsiteY566" fmla="*/ 605298 h 1039515"/>
                <a:gd name="connsiteX567" fmla="*/ 211916 w 4475956"/>
                <a:gd name="connsiteY567" fmla="*/ 605298 h 1039515"/>
                <a:gd name="connsiteX568" fmla="*/ 211916 w 4475956"/>
                <a:gd name="connsiteY568" fmla="*/ 606378 h 1039515"/>
                <a:gd name="connsiteX569" fmla="*/ 211916 w 4475956"/>
                <a:gd name="connsiteY569" fmla="*/ 613945 h 1039515"/>
                <a:gd name="connsiteX570" fmla="*/ 213218 w 4475956"/>
                <a:gd name="connsiteY570" fmla="*/ 613945 h 1039515"/>
                <a:gd name="connsiteX571" fmla="*/ 222330 w 4475956"/>
                <a:gd name="connsiteY571" fmla="*/ 613945 h 1039515"/>
                <a:gd name="connsiteX572" fmla="*/ 222330 w 4475956"/>
                <a:gd name="connsiteY572" fmla="*/ 616106 h 1039515"/>
                <a:gd name="connsiteX573" fmla="*/ 222330 w 4475956"/>
                <a:gd name="connsiteY573" fmla="*/ 631239 h 1039515"/>
                <a:gd name="connsiteX574" fmla="*/ 226495 w 4475956"/>
                <a:gd name="connsiteY574" fmla="*/ 629347 h 1039515"/>
                <a:gd name="connsiteX575" fmla="*/ 226495 w 4475956"/>
                <a:gd name="connsiteY575" fmla="*/ 616106 h 1039515"/>
                <a:gd name="connsiteX576" fmla="*/ 227536 w 4475956"/>
                <a:gd name="connsiteY576" fmla="*/ 616106 h 1039515"/>
                <a:gd name="connsiteX577" fmla="*/ 234826 w 4475956"/>
                <a:gd name="connsiteY577" fmla="*/ 616106 h 1039515"/>
                <a:gd name="connsiteX578" fmla="*/ 234826 w 4475956"/>
                <a:gd name="connsiteY578" fmla="*/ 617728 h 1039515"/>
                <a:gd name="connsiteX579" fmla="*/ 234826 w 4475956"/>
                <a:gd name="connsiteY579" fmla="*/ 629077 h 1039515"/>
                <a:gd name="connsiteX580" fmla="*/ 235607 w 4475956"/>
                <a:gd name="connsiteY580" fmla="*/ 629077 h 1039515"/>
                <a:gd name="connsiteX581" fmla="*/ 241073 w 4475956"/>
                <a:gd name="connsiteY581" fmla="*/ 629077 h 1039515"/>
                <a:gd name="connsiteX582" fmla="*/ 291056 w 4475956"/>
                <a:gd name="connsiteY582" fmla="*/ 624754 h 1039515"/>
                <a:gd name="connsiteX583" fmla="*/ 291056 w 4475956"/>
                <a:gd name="connsiteY583" fmla="*/ 626105 h 1039515"/>
                <a:gd name="connsiteX584" fmla="*/ 291056 w 4475956"/>
                <a:gd name="connsiteY584" fmla="*/ 635562 h 1039515"/>
                <a:gd name="connsiteX585" fmla="*/ 291837 w 4475956"/>
                <a:gd name="connsiteY585" fmla="*/ 635562 h 1039515"/>
                <a:gd name="connsiteX586" fmla="*/ 297306 w 4475956"/>
                <a:gd name="connsiteY586" fmla="*/ 635562 h 1039515"/>
                <a:gd name="connsiteX587" fmla="*/ 297306 w 4475956"/>
                <a:gd name="connsiteY587" fmla="*/ 637724 h 1039515"/>
                <a:gd name="connsiteX588" fmla="*/ 297306 w 4475956"/>
                <a:gd name="connsiteY588" fmla="*/ 652857 h 1039515"/>
                <a:gd name="connsiteX589" fmla="*/ 299387 w 4475956"/>
                <a:gd name="connsiteY589" fmla="*/ 651506 h 1039515"/>
                <a:gd name="connsiteX590" fmla="*/ 313966 w 4475956"/>
                <a:gd name="connsiteY590" fmla="*/ 642048 h 1039515"/>
                <a:gd name="connsiteX591" fmla="*/ 320214 w 4475956"/>
                <a:gd name="connsiteY591" fmla="*/ 600974 h 1039515"/>
                <a:gd name="connsiteX592" fmla="*/ 320995 w 4475956"/>
                <a:gd name="connsiteY592" fmla="*/ 600704 h 1039515"/>
                <a:gd name="connsiteX593" fmla="*/ 326461 w 4475956"/>
                <a:gd name="connsiteY593" fmla="*/ 598812 h 1039515"/>
                <a:gd name="connsiteX594" fmla="*/ 328545 w 4475956"/>
                <a:gd name="connsiteY594" fmla="*/ 529635 h 1039515"/>
                <a:gd name="connsiteX595" fmla="*/ 330627 w 4475956"/>
                <a:gd name="connsiteY595" fmla="*/ 598812 h 1039515"/>
                <a:gd name="connsiteX596" fmla="*/ 331408 w 4475956"/>
                <a:gd name="connsiteY596" fmla="*/ 599082 h 1039515"/>
                <a:gd name="connsiteX597" fmla="*/ 336875 w 4475956"/>
                <a:gd name="connsiteY597" fmla="*/ 600974 h 1039515"/>
                <a:gd name="connsiteX598" fmla="*/ 336875 w 4475956"/>
                <a:gd name="connsiteY598" fmla="*/ 514503 h 1039515"/>
                <a:gd name="connsiteX599" fmla="*/ 341041 w 4475956"/>
                <a:gd name="connsiteY599" fmla="*/ 482076 h 1039515"/>
                <a:gd name="connsiteX600" fmla="*/ 380610 w 4475956"/>
                <a:gd name="connsiteY600" fmla="*/ 482076 h 1039515"/>
                <a:gd name="connsiteX601" fmla="*/ 380610 w 4475956"/>
                <a:gd name="connsiteY601" fmla="*/ 514503 h 1039515"/>
                <a:gd name="connsiteX602" fmla="*/ 381391 w 4475956"/>
                <a:gd name="connsiteY602" fmla="*/ 514503 h 1039515"/>
                <a:gd name="connsiteX603" fmla="*/ 386858 w 4475956"/>
                <a:gd name="connsiteY603" fmla="*/ 514503 h 1039515"/>
                <a:gd name="connsiteX604" fmla="*/ 386858 w 4475956"/>
                <a:gd name="connsiteY604" fmla="*/ 432355 h 1039515"/>
                <a:gd name="connsiteX605" fmla="*/ 388681 w 4475956"/>
                <a:gd name="connsiteY605" fmla="*/ 432355 h 1039515"/>
                <a:gd name="connsiteX606" fmla="*/ 401437 w 4475956"/>
                <a:gd name="connsiteY606" fmla="*/ 432355 h 1039515"/>
                <a:gd name="connsiteX607" fmla="*/ 401437 w 4475956"/>
                <a:gd name="connsiteY607" fmla="*/ 430464 h 1039515"/>
                <a:gd name="connsiteX608" fmla="*/ 401437 w 4475956"/>
                <a:gd name="connsiteY608" fmla="*/ 417223 h 1039515"/>
                <a:gd name="connsiteX609" fmla="*/ 424347 w 4475956"/>
                <a:gd name="connsiteY609" fmla="*/ 417223 h 1039515"/>
                <a:gd name="connsiteX610" fmla="*/ 424347 w 4475956"/>
                <a:gd name="connsiteY610" fmla="*/ 416142 h 1039515"/>
                <a:gd name="connsiteX611" fmla="*/ 424347 w 4475956"/>
                <a:gd name="connsiteY611" fmla="*/ 408576 h 1039515"/>
                <a:gd name="connsiteX612" fmla="*/ 426168 w 4475956"/>
                <a:gd name="connsiteY612" fmla="*/ 408576 h 1039515"/>
                <a:gd name="connsiteX613" fmla="*/ 438925 w 4475956"/>
                <a:gd name="connsiteY613" fmla="*/ 408576 h 1039515"/>
                <a:gd name="connsiteX614" fmla="*/ 438925 w 4475956"/>
                <a:gd name="connsiteY614" fmla="*/ 409657 h 1039515"/>
                <a:gd name="connsiteX615" fmla="*/ 438925 w 4475956"/>
                <a:gd name="connsiteY615" fmla="*/ 417223 h 1039515"/>
                <a:gd name="connsiteX616" fmla="*/ 439706 w 4475956"/>
                <a:gd name="connsiteY616" fmla="*/ 417223 h 1039515"/>
                <a:gd name="connsiteX617" fmla="*/ 445173 w 4475956"/>
                <a:gd name="connsiteY617" fmla="*/ 417223 h 1039515"/>
                <a:gd name="connsiteX618" fmla="*/ 455586 w 4475956"/>
                <a:gd name="connsiteY618" fmla="*/ 412899 h 1039515"/>
                <a:gd name="connsiteX619" fmla="*/ 459750 w 4475956"/>
                <a:gd name="connsiteY619" fmla="*/ 416142 h 1039515"/>
                <a:gd name="connsiteX620" fmla="*/ 459750 w 4475956"/>
                <a:gd name="connsiteY620" fmla="*/ 408576 h 1039515"/>
                <a:gd name="connsiteX621" fmla="*/ 462093 w 4475956"/>
                <a:gd name="connsiteY621" fmla="*/ 408576 h 1039515"/>
                <a:gd name="connsiteX622" fmla="*/ 478495 w 4475956"/>
                <a:gd name="connsiteY622" fmla="*/ 408576 h 1039515"/>
                <a:gd name="connsiteX623" fmla="*/ 478495 w 4475956"/>
                <a:gd name="connsiteY623" fmla="*/ 409657 h 1039515"/>
                <a:gd name="connsiteX624" fmla="*/ 478495 w 4475956"/>
                <a:gd name="connsiteY624" fmla="*/ 417223 h 1039515"/>
                <a:gd name="connsiteX625" fmla="*/ 509735 w 4475956"/>
                <a:gd name="connsiteY625" fmla="*/ 417223 h 1039515"/>
                <a:gd name="connsiteX626" fmla="*/ 509735 w 4475956"/>
                <a:gd name="connsiteY626" fmla="*/ 418844 h 1039515"/>
                <a:gd name="connsiteX627" fmla="*/ 509735 w 4475956"/>
                <a:gd name="connsiteY627" fmla="*/ 430194 h 1039515"/>
                <a:gd name="connsiteX628" fmla="*/ 536809 w 4475956"/>
                <a:gd name="connsiteY628" fmla="*/ 430194 h 1039515"/>
                <a:gd name="connsiteX629" fmla="*/ 536809 w 4475956"/>
                <a:gd name="connsiteY629" fmla="*/ 460458 h 1039515"/>
                <a:gd name="connsiteX630" fmla="*/ 537589 w 4475956"/>
                <a:gd name="connsiteY630" fmla="*/ 460458 h 1039515"/>
                <a:gd name="connsiteX631" fmla="*/ 543057 w 4475956"/>
                <a:gd name="connsiteY631" fmla="*/ 460458 h 1039515"/>
                <a:gd name="connsiteX632" fmla="*/ 543057 w 4475956"/>
                <a:gd name="connsiteY632" fmla="*/ 461539 h 1039515"/>
                <a:gd name="connsiteX633" fmla="*/ 543057 w 4475956"/>
                <a:gd name="connsiteY633" fmla="*/ 469106 h 1039515"/>
                <a:gd name="connsiteX634" fmla="*/ 547222 w 4475956"/>
                <a:gd name="connsiteY634" fmla="*/ 499370 h 1039515"/>
                <a:gd name="connsiteX635" fmla="*/ 548003 w 4475956"/>
                <a:gd name="connsiteY635" fmla="*/ 499370 h 1039515"/>
                <a:gd name="connsiteX636" fmla="*/ 553470 w 4475956"/>
                <a:gd name="connsiteY636" fmla="*/ 499370 h 1039515"/>
                <a:gd name="connsiteX637" fmla="*/ 553470 w 4475956"/>
                <a:gd name="connsiteY637" fmla="*/ 500181 h 1039515"/>
                <a:gd name="connsiteX638" fmla="*/ 553470 w 4475956"/>
                <a:gd name="connsiteY638" fmla="*/ 505856 h 1039515"/>
                <a:gd name="connsiteX639" fmla="*/ 554511 w 4475956"/>
                <a:gd name="connsiteY639" fmla="*/ 505856 h 1039515"/>
                <a:gd name="connsiteX640" fmla="*/ 561800 w 4475956"/>
                <a:gd name="connsiteY640" fmla="*/ 505856 h 1039515"/>
                <a:gd name="connsiteX641" fmla="*/ 561800 w 4475956"/>
                <a:gd name="connsiteY641" fmla="*/ 536121 h 1039515"/>
                <a:gd name="connsiteX642" fmla="*/ 563883 w 4475956"/>
                <a:gd name="connsiteY642" fmla="*/ 536121 h 1039515"/>
                <a:gd name="connsiteX643" fmla="*/ 578462 w 4475956"/>
                <a:gd name="connsiteY643" fmla="*/ 536121 h 1039515"/>
                <a:gd name="connsiteX644" fmla="*/ 578462 w 4475956"/>
                <a:gd name="connsiteY644" fmla="*/ 559900 h 1039515"/>
                <a:gd name="connsiteX645" fmla="*/ 580545 w 4475956"/>
                <a:gd name="connsiteY645" fmla="*/ 561521 h 1039515"/>
                <a:gd name="connsiteX646" fmla="*/ 580545 w 4475956"/>
                <a:gd name="connsiteY646" fmla="*/ 572871 h 1039515"/>
                <a:gd name="connsiteX647" fmla="*/ 581326 w 4475956"/>
                <a:gd name="connsiteY647" fmla="*/ 572871 h 1039515"/>
                <a:gd name="connsiteX648" fmla="*/ 586793 w 4475956"/>
                <a:gd name="connsiteY648" fmla="*/ 572871 h 1039515"/>
                <a:gd name="connsiteX649" fmla="*/ 586793 w 4475956"/>
                <a:gd name="connsiteY649" fmla="*/ 596650 h 1039515"/>
                <a:gd name="connsiteX650" fmla="*/ 588094 w 4475956"/>
                <a:gd name="connsiteY650" fmla="*/ 596650 h 1039515"/>
                <a:gd name="connsiteX651" fmla="*/ 597205 w 4475956"/>
                <a:gd name="connsiteY651" fmla="*/ 596650 h 1039515"/>
                <a:gd name="connsiteX652" fmla="*/ 599289 w 4475956"/>
                <a:gd name="connsiteY652" fmla="*/ 600704 h 1039515"/>
                <a:gd name="connsiteX653" fmla="*/ 599289 w 4475956"/>
                <a:gd name="connsiteY653" fmla="*/ 613945 h 1039515"/>
                <a:gd name="connsiteX654" fmla="*/ 600851 w 4475956"/>
                <a:gd name="connsiteY654" fmla="*/ 612053 h 1039515"/>
                <a:gd name="connsiteX655" fmla="*/ 611784 w 4475956"/>
                <a:gd name="connsiteY655" fmla="*/ 598812 h 1039515"/>
                <a:gd name="connsiteX656" fmla="*/ 640941 w 4475956"/>
                <a:gd name="connsiteY656" fmla="*/ 598812 h 1039515"/>
                <a:gd name="connsiteX657" fmla="*/ 640941 w 4475956"/>
                <a:gd name="connsiteY657" fmla="*/ 685283 h 1039515"/>
                <a:gd name="connsiteX658" fmla="*/ 641723 w 4475956"/>
                <a:gd name="connsiteY658" fmla="*/ 685283 h 1039515"/>
                <a:gd name="connsiteX659" fmla="*/ 647189 w 4475956"/>
                <a:gd name="connsiteY659" fmla="*/ 685283 h 1039515"/>
                <a:gd name="connsiteX660" fmla="*/ 647971 w 4475956"/>
                <a:gd name="connsiteY660" fmla="*/ 683932 h 1039515"/>
                <a:gd name="connsiteX661" fmla="*/ 653437 w 4475956"/>
                <a:gd name="connsiteY661" fmla="*/ 674474 h 1039515"/>
                <a:gd name="connsiteX662" fmla="*/ 653437 w 4475956"/>
                <a:gd name="connsiteY662" fmla="*/ 676366 h 1039515"/>
                <a:gd name="connsiteX663" fmla="*/ 653437 w 4475956"/>
                <a:gd name="connsiteY663" fmla="*/ 689607 h 1039515"/>
                <a:gd name="connsiteX664" fmla="*/ 657602 w 4475956"/>
                <a:gd name="connsiteY664" fmla="*/ 644210 h 1039515"/>
                <a:gd name="connsiteX665" fmla="*/ 658383 w 4475956"/>
                <a:gd name="connsiteY665" fmla="*/ 644210 h 1039515"/>
                <a:gd name="connsiteX666" fmla="*/ 663850 w 4475956"/>
                <a:gd name="connsiteY666" fmla="*/ 644210 h 1039515"/>
                <a:gd name="connsiteX667" fmla="*/ 663850 w 4475956"/>
                <a:gd name="connsiteY667" fmla="*/ 579356 h 1039515"/>
                <a:gd name="connsiteX668" fmla="*/ 664892 w 4475956"/>
                <a:gd name="connsiteY668" fmla="*/ 579356 h 1039515"/>
                <a:gd name="connsiteX669" fmla="*/ 672181 w 4475956"/>
                <a:gd name="connsiteY669" fmla="*/ 579356 h 1039515"/>
                <a:gd name="connsiteX670" fmla="*/ 684677 w 4475956"/>
                <a:gd name="connsiteY670" fmla="*/ 536121 h 1039515"/>
                <a:gd name="connsiteX671" fmla="*/ 685978 w 4475956"/>
                <a:gd name="connsiteY671" fmla="*/ 536121 h 1039515"/>
                <a:gd name="connsiteX672" fmla="*/ 695091 w 4475956"/>
                <a:gd name="connsiteY672" fmla="*/ 536121 h 1039515"/>
                <a:gd name="connsiteX673" fmla="*/ 705503 w 4475956"/>
                <a:gd name="connsiteY673" fmla="*/ 579356 h 1039515"/>
                <a:gd name="connsiteX674" fmla="*/ 706544 w 4475956"/>
                <a:gd name="connsiteY674" fmla="*/ 579356 h 1039515"/>
                <a:gd name="connsiteX675" fmla="*/ 713834 w 4475956"/>
                <a:gd name="connsiteY675" fmla="*/ 579356 h 1039515"/>
                <a:gd name="connsiteX676" fmla="*/ 713834 w 4475956"/>
                <a:gd name="connsiteY676" fmla="*/ 618268 h 1039515"/>
                <a:gd name="connsiteX677" fmla="*/ 715655 w 4475956"/>
                <a:gd name="connsiteY677" fmla="*/ 618268 h 1039515"/>
                <a:gd name="connsiteX678" fmla="*/ 728412 w 4475956"/>
                <a:gd name="connsiteY678" fmla="*/ 618268 h 1039515"/>
                <a:gd name="connsiteX679" fmla="*/ 728412 w 4475956"/>
                <a:gd name="connsiteY679" fmla="*/ 620430 h 1039515"/>
                <a:gd name="connsiteX680" fmla="*/ 728412 w 4475956"/>
                <a:gd name="connsiteY680" fmla="*/ 635562 h 1039515"/>
                <a:gd name="connsiteX681" fmla="*/ 732577 w 4475956"/>
                <a:gd name="connsiteY681" fmla="*/ 633401 h 1039515"/>
                <a:gd name="connsiteX682" fmla="*/ 732577 w 4475956"/>
                <a:gd name="connsiteY682" fmla="*/ 618268 h 1039515"/>
                <a:gd name="connsiteX683" fmla="*/ 734139 w 4475956"/>
                <a:gd name="connsiteY683" fmla="*/ 618268 h 1039515"/>
                <a:gd name="connsiteX684" fmla="*/ 745073 w 4475956"/>
                <a:gd name="connsiteY684" fmla="*/ 618268 h 1039515"/>
                <a:gd name="connsiteX685" fmla="*/ 745073 w 4475956"/>
                <a:gd name="connsiteY685" fmla="*/ 619889 h 1039515"/>
                <a:gd name="connsiteX686" fmla="*/ 745073 w 4475956"/>
                <a:gd name="connsiteY686" fmla="*/ 631239 h 1039515"/>
                <a:gd name="connsiteX687" fmla="*/ 776313 w 4475956"/>
                <a:gd name="connsiteY687" fmla="*/ 631239 h 1039515"/>
                <a:gd name="connsiteX688" fmla="*/ 776313 w 4475956"/>
                <a:gd name="connsiteY688" fmla="*/ 594489 h 1039515"/>
                <a:gd name="connsiteX689" fmla="*/ 777614 w 4475956"/>
                <a:gd name="connsiteY689" fmla="*/ 594489 h 1039515"/>
                <a:gd name="connsiteX690" fmla="*/ 786726 w 4475956"/>
                <a:gd name="connsiteY690" fmla="*/ 594489 h 1039515"/>
                <a:gd name="connsiteX691" fmla="*/ 786726 w 4475956"/>
                <a:gd name="connsiteY691" fmla="*/ 616106 h 1039515"/>
                <a:gd name="connsiteX692" fmla="*/ 788809 w 4475956"/>
                <a:gd name="connsiteY692" fmla="*/ 583680 h 1039515"/>
                <a:gd name="connsiteX693" fmla="*/ 811718 w 4475956"/>
                <a:gd name="connsiteY693" fmla="*/ 583680 h 1039515"/>
                <a:gd name="connsiteX694" fmla="*/ 811718 w 4475956"/>
                <a:gd name="connsiteY694" fmla="*/ 582058 h 1039515"/>
                <a:gd name="connsiteX695" fmla="*/ 811718 w 4475956"/>
                <a:gd name="connsiteY695" fmla="*/ 570709 h 1039515"/>
                <a:gd name="connsiteX696" fmla="*/ 812499 w 4475956"/>
                <a:gd name="connsiteY696" fmla="*/ 570709 h 1039515"/>
                <a:gd name="connsiteX697" fmla="*/ 817965 w 4475956"/>
                <a:gd name="connsiteY697" fmla="*/ 570709 h 1039515"/>
                <a:gd name="connsiteX698" fmla="*/ 817965 w 4475956"/>
                <a:gd name="connsiteY698" fmla="*/ 568818 h 1039515"/>
                <a:gd name="connsiteX699" fmla="*/ 817965 w 4475956"/>
                <a:gd name="connsiteY699" fmla="*/ 555577 h 1039515"/>
                <a:gd name="connsiteX700" fmla="*/ 822131 w 4475956"/>
                <a:gd name="connsiteY700" fmla="*/ 562062 h 1039515"/>
                <a:gd name="connsiteX701" fmla="*/ 824475 w 4475956"/>
                <a:gd name="connsiteY701" fmla="*/ 562062 h 1039515"/>
                <a:gd name="connsiteX702" fmla="*/ 840875 w 4475956"/>
                <a:gd name="connsiteY702" fmla="*/ 562062 h 1039515"/>
                <a:gd name="connsiteX703" fmla="*/ 840875 w 4475956"/>
                <a:gd name="connsiteY703" fmla="*/ 561251 h 1039515"/>
                <a:gd name="connsiteX704" fmla="*/ 840875 w 4475956"/>
                <a:gd name="connsiteY704" fmla="*/ 555577 h 1039515"/>
                <a:gd name="connsiteX705" fmla="*/ 841656 w 4475956"/>
                <a:gd name="connsiteY705" fmla="*/ 555577 h 1039515"/>
                <a:gd name="connsiteX706" fmla="*/ 847123 w 4475956"/>
                <a:gd name="connsiteY706" fmla="*/ 555577 h 1039515"/>
                <a:gd name="connsiteX707" fmla="*/ 847123 w 4475956"/>
                <a:gd name="connsiteY707" fmla="*/ 556928 h 1039515"/>
                <a:gd name="connsiteX708" fmla="*/ 847123 w 4475956"/>
                <a:gd name="connsiteY708" fmla="*/ 566386 h 1039515"/>
                <a:gd name="connsiteX709" fmla="*/ 886693 w 4475956"/>
                <a:gd name="connsiteY709" fmla="*/ 566386 h 1039515"/>
                <a:gd name="connsiteX710" fmla="*/ 886693 w 4475956"/>
                <a:gd name="connsiteY710" fmla="*/ 704739 h 1039515"/>
                <a:gd name="connsiteX711" fmla="*/ 888255 w 4475956"/>
                <a:gd name="connsiteY711" fmla="*/ 704739 h 1039515"/>
                <a:gd name="connsiteX712" fmla="*/ 899189 w 4475956"/>
                <a:gd name="connsiteY712" fmla="*/ 704739 h 1039515"/>
                <a:gd name="connsiteX713" fmla="*/ 899189 w 4475956"/>
                <a:gd name="connsiteY713" fmla="*/ 691769 h 1039515"/>
                <a:gd name="connsiteX714" fmla="*/ 903354 w 4475956"/>
                <a:gd name="connsiteY714" fmla="*/ 691769 h 1039515"/>
                <a:gd name="connsiteX715" fmla="*/ 903354 w 4475956"/>
                <a:gd name="connsiteY715" fmla="*/ 704739 h 1039515"/>
                <a:gd name="connsiteX716" fmla="*/ 934594 w 4475956"/>
                <a:gd name="connsiteY716" fmla="*/ 704739 h 1039515"/>
                <a:gd name="connsiteX717" fmla="*/ 934594 w 4475956"/>
                <a:gd name="connsiteY717" fmla="*/ 674474 h 1039515"/>
                <a:gd name="connsiteX718" fmla="*/ 947089 w 4475956"/>
                <a:gd name="connsiteY718" fmla="*/ 674474 h 1039515"/>
                <a:gd name="connsiteX719" fmla="*/ 959585 w 4475956"/>
                <a:gd name="connsiteY719" fmla="*/ 672313 h 1039515"/>
                <a:gd name="connsiteX720" fmla="*/ 963751 w 4475956"/>
                <a:gd name="connsiteY720" fmla="*/ 674474 h 1039515"/>
                <a:gd name="connsiteX721" fmla="*/ 974164 w 4475956"/>
                <a:gd name="connsiteY721" fmla="*/ 674474 h 1039515"/>
                <a:gd name="connsiteX722" fmla="*/ 974164 w 4475956"/>
                <a:gd name="connsiteY722" fmla="*/ 704739 h 1039515"/>
                <a:gd name="connsiteX723" fmla="*/ 982495 w 4475956"/>
                <a:gd name="connsiteY723" fmla="*/ 704739 h 1039515"/>
                <a:gd name="connsiteX724" fmla="*/ 982495 w 4475956"/>
                <a:gd name="connsiteY724" fmla="*/ 722034 h 1039515"/>
                <a:gd name="connsiteX725" fmla="*/ 992088 w 4475956"/>
                <a:gd name="connsiteY725" fmla="*/ 722939 h 1039515"/>
                <a:gd name="connsiteX726" fmla="*/ 1005404 w 4475956"/>
                <a:gd name="connsiteY726" fmla="*/ 722939 h 1039515"/>
                <a:gd name="connsiteX727" fmla="*/ 1005404 w 4475956"/>
                <a:gd name="connsiteY727" fmla="*/ 706901 h 1039515"/>
                <a:gd name="connsiteX728" fmla="*/ 1075236 w 4475956"/>
                <a:gd name="connsiteY728" fmla="*/ 706901 h 1039515"/>
                <a:gd name="connsiteX729" fmla="*/ 1075236 w 4475956"/>
                <a:gd name="connsiteY729" fmla="*/ 621648 h 1039515"/>
                <a:gd name="connsiteX730" fmla="*/ 1149232 w 4475956"/>
                <a:gd name="connsiteY730" fmla="*/ 621648 h 1039515"/>
                <a:gd name="connsiteX731" fmla="*/ 1149232 w 4475956"/>
                <a:gd name="connsiteY731" fmla="*/ 700416 h 1039515"/>
                <a:gd name="connsiteX732" fmla="*/ 1151189 w 4475956"/>
                <a:gd name="connsiteY732" fmla="*/ 700416 h 1039515"/>
                <a:gd name="connsiteX733" fmla="*/ 1152465 w 4475956"/>
                <a:gd name="connsiteY733" fmla="*/ 722939 h 1039515"/>
                <a:gd name="connsiteX734" fmla="*/ 1162408 w 4475956"/>
                <a:gd name="connsiteY734" fmla="*/ 722939 h 1039515"/>
                <a:gd name="connsiteX735" fmla="*/ 1163685 w 4475956"/>
                <a:gd name="connsiteY735" fmla="*/ 700416 h 1039515"/>
                <a:gd name="connsiteX736" fmla="*/ 1169932 w 4475956"/>
                <a:gd name="connsiteY736" fmla="*/ 700416 h 1039515"/>
                <a:gd name="connsiteX737" fmla="*/ 1171209 w 4475956"/>
                <a:gd name="connsiteY737" fmla="*/ 722939 h 1039515"/>
                <a:gd name="connsiteX738" fmla="*/ 1223228 w 4475956"/>
                <a:gd name="connsiteY738" fmla="*/ 722939 h 1039515"/>
                <a:gd name="connsiteX739" fmla="*/ 1223228 w 4475956"/>
                <a:gd name="connsiteY739" fmla="*/ 559911 h 1039515"/>
                <a:gd name="connsiteX740" fmla="*/ 1426003 w 4475956"/>
                <a:gd name="connsiteY740" fmla="*/ 559911 h 1039515"/>
                <a:gd name="connsiteX741" fmla="*/ 1426003 w 4475956"/>
                <a:gd name="connsiteY741" fmla="*/ 722939 h 1039515"/>
                <a:gd name="connsiteX742" fmla="*/ 1445216 w 4475956"/>
                <a:gd name="connsiteY742" fmla="*/ 722939 h 1039515"/>
                <a:gd name="connsiteX743" fmla="*/ 1445216 w 4475956"/>
                <a:gd name="connsiteY743" fmla="*/ 640246 h 1039515"/>
                <a:gd name="connsiteX744" fmla="*/ 1542962 w 4475956"/>
                <a:gd name="connsiteY744" fmla="*/ 640246 h 1039515"/>
                <a:gd name="connsiteX745" fmla="*/ 1555222 w 4475956"/>
                <a:gd name="connsiteY745" fmla="*/ 322105 h 1039515"/>
                <a:gd name="connsiteX746" fmla="*/ 1542727 w 4475956"/>
                <a:gd name="connsiteY746" fmla="*/ 300487 h 1039515"/>
                <a:gd name="connsiteX747" fmla="*/ 1536479 w 4475956"/>
                <a:gd name="connsiteY747" fmla="*/ 296163 h 1039515"/>
                <a:gd name="connsiteX748" fmla="*/ 1544809 w 4475956"/>
                <a:gd name="connsiteY748" fmla="*/ 272384 h 1039515"/>
                <a:gd name="connsiteX749" fmla="*/ 1544809 w 4475956"/>
                <a:gd name="connsiteY749" fmla="*/ 255090 h 1039515"/>
                <a:gd name="connsiteX750" fmla="*/ 1559387 w 4475956"/>
                <a:gd name="connsiteY750" fmla="*/ 255090 h 1039515"/>
                <a:gd name="connsiteX751" fmla="*/ 1559387 w 4475956"/>
                <a:gd name="connsiteY751" fmla="*/ 233472 h 1039515"/>
                <a:gd name="connsiteX752" fmla="*/ 1561470 w 4475956"/>
                <a:gd name="connsiteY752" fmla="*/ 229148 h 1039515"/>
                <a:gd name="connsiteX753" fmla="*/ 1561470 w 4475956"/>
                <a:gd name="connsiteY753" fmla="*/ 151324 h 1039515"/>
                <a:gd name="connsiteX754" fmla="*/ 1559387 w 4475956"/>
                <a:gd name="connsiteY754" fmla="*/ 144840 h 1039515"/>
                <a:gd name="connsiteX755" fmla="*/ 1565635 w 4475956"/>
                <a:gd name="connsiteY755" fmla="*/ 138354 h 1039515"/>
                <a:gd name="connsiteX756" fmla="*/ 1565635 w 4475956"/>
                <a:gd name="connsiteY756" fmla="*/ 79986 h 1039515"/>
                <a:gd name="connsiteX757" fmla="*/ 1567718 w 4475956"/>
                <a:gd name="connsiteY757" fmla="*/ 75662 h 1039515"/>
                <a:gd name="connsiteX758" fmla="*/ 1567718 w 4475956"/>
                <a:gd name="connsiteY758" fmla="*/ 19456 h 1039515"/>
                <a:gd name="connsiteX759" fmla="*/ 1569801 w 4475956"/>
                <a:gd name="connsiteY759" fmla="*/ 0 h 103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4475956" h="1039515">
                  <a:moveTo>
                    <a:pt x="1569801" y="0"/>
                  </a:moveTo>
                  <a:cubicBezTo>
                    <a:pt x="1573966" y="6486"/>
                    <a:pt x="1573966" y="10810"/>
                    <a:pt x="1573966" y="17294"/>
                  </a:cubicBezTo>
                  <a:cubicBezTo>
                    <a:pt x="1576049" y="38912"/>
                    <a:pt x="1576049" y="58368"/>
                    <a:pt x="1576049" y="75662"/>
                  </a:cubicBezTo>
                  <a:cubicBezTo>
                    <a:pt x="1578131" y="99442"/>
                    <a:pt x="1578131" y="118898"/>
                    <a:pt x="1578131" y="138354"/>
                  </a:cubicBezTo>
                  <a:cubicBezTo>
                    <a:pt x="1580214" y="140516"/>
                    <a:pt x="1582297" y="142678"/>
                    <a:pt x="1584379" y="144840"/>
                  </a:cubicBezTo>
                  <a:cubicBezTo>
                    <a:pt x="1584379" y="147002"/>
                    <a:pt x="1582297" y="149162"/>
                    <a:pt x="1582297" y="151324"/>
                  </a:cubicBezTo>
                  <a:cubicBezTo>
                    <a:pt x="1582297" y="177266"/>
                    <a:pt x="1582297" y="203207"/>
                    <a:pt x="1582297" y="229148"/>
                  </a:cubicBezTo>
                  <a:cubicBezTo>
                    <a:pt x="1582297" y="231310"/>
                    <a:pt x="1584379" y="231310"/>
                    <a:pt x="1584379" y="233472"/>
                  </a:cubicBezTo>
                  <a:cubicBezTo>
                    <a:pt x="1584379" y="239957"/>
                    <a:pt x="1584379" y="246442"/>
                    <a:pt x="1584379" y="255090"/>
                  </a:cubicBezTo>
                  <a:cubicBezTo>
                    <a:pt x="1588544" y="255090"/>
                    <a:pt x="1594792" y="255090"/>
                    <a:pt x="1598957" y="255090"/>
                  </a:cubicBezTo>
                  <a:cubicBezTo>
                    <a:pt x="1598957" y="261575"/>
                    <a:pt x="1598957" y="268060"/>
                    <a:pt x="1598957" y="272384"/>
                  </a:cubicBezTo>
                  <a:cubicBezTo>
                    <a:pt x="1607289" y="281031"/>
                    <a:pt x="1607289" y="281031"/>
                    <a:pt x="1607289" y="296163"/>
                  </a:cubicBezTo>
                  <a:cubicBezTo>
                    <a:pt x="1605205" y="296163"/>
                    <a:pt x="1603123" y="298325"/>
                    <a:pt x="1601041" y="300487"/>
                  </a:cubicBezTo>
                  <a:cubicBezTo>
                    <a:pt x="1621866" y="311296"/>
                    <a:pt x="1596875" y="319943"/>
                    <a:pt x="1588544" y="322105"/>
                  </a:cubicBezTo>
                  <a:cubicBezTo>
                    <a:pt x="1590627" y="406414"/>
                    <a:pt x="1594792" y="490723"/>
                    <a:pt x="1596875" y="575033"/>
                  </a:cubicBezTo>
                  <a:cubicBezTo>
                    <a:pt x="1619785" y="575033"/>
                    <a:pt x="1642693" y="575033"/>
                    <a:pt x="1663520" y="575033"/>
                  </a:cubicBezTo>
                  <a:cubicBezTo>
                    <a:pt x="1663520" y="600974"/>
                    <a:pt x="1663520" y="626915"/>
                    <a:pt x="1663520" y="650695"/>
                  </a:cubicBezTo>
                  <a:cubicBezTo>
                    <a:pt x="1667685" y="650695"/>
                    <a:pt x="1669768" y="650695"/>
                    <a:pt x="1671851" y="650695"/>
                  </a:cubicBezTo>
                  <a:cubicBezTo>
                    <a:pt x="1671851" y="648533"/>
                    <a:pt x="1673933" y="646371"/>
                    <a:pt x="1673933" y="644210"/>
                  </a:cubicBezTo>
                  <a:cubicBezTo>
                    <a:pt x="1676016" y="644210"/>
                    <a:pt x="1678098" y="644210"/>
                    <a:pt x="1680181" y="644210"/>
                  </a:cubicBezTo>
                  <a:cubicBezTo>
                    <a:pt x="1680181" y="646371"/>
                    <a:pt x="1680181" y="648533"/>
                    <a:pt x="1682265" y="652857"/>
                  </a:cubicBezTo>
                  <a:cubicBezTo>
                    <a:pt x="1686429" y="652857"/>
                    <a:pt x="1690594" y="652857"/>
                    <a:pt x="1694761" y="652857"/>
                  </a:cubicBezTo>
                  <a:cubicBezTo>
                    <a:pt x="1694761" y="650695"/>
                    <a:pt x="1694761" y="648533"/>
                    <a:pt x="1694761" y="646371"/>
                  </a:cubicBezTo>
                  <a:cubicBezTo>
                    <a:pt x="1703090" y="646371"/>
                    <a:pt x="1709337" y="646371"/>
                    <a:pt x="1717668" y="646371"/>
                  </a:cubicBezTo>
                  <a:cubicBezTo>
                    <a:pt x="1717668" y="648533"/>
                    <a:pt x="1717668" y="650695"/>
                    <a:pt x="1717668" y="652857"/>
                  </a:cubicBezTo>
                  <a:cubicBezTo>
                    <a:pt x="1723916" y="652857"/>
                    <a:pt x="1732248" y="652857"/>
                    <a:pt x="1738495" y="652857"/>
                  </a:cubicBezTo>
                  <a:cubicBezTo>
                    <a:pt x="1738495" y="667989"/>
                    <a:pt x="1738495" y="683122"/>
                    <a:pt x="1738495" y="698254"/>
                  </a:cubicBezTo>
                  <a:cubicBezTo>
                    <a:pt x="1742661" y="698254"/>
                    <a:pt x="1748909" y="698254"/>
                    <a:pt x="1753074" y="698254"/>
                  </a:cubicBezTo>
                  <a:cubicBezTo>
                    <a:pt x="1753074" y="693930"/>
                    <a:pt x="1753074" y="689607"/>
                    <a:pt x="1753074" y="685283"/>
                  </a:cubicBezTo>
                  <a:cubicBezTo>
                    <a:pt x="1759322" y="685283"/>
                    <a:pt x="1765570" y="685283"/>
                    <a:pt x="1769735" y="685283"/>
                  </a:cubicBezTo>
                  <a:cubicBezTo>
                    <a:pt x="1769735" y="624754"/>
                    <a:pt x="1769735" y="566386"/>
                    <a:pt x="1769735" y="505856"/>
                  </a:cubicBezTo>
                  <a:cubicBezTo>
                    <a:pt x="1771817" y="503694"/>
                    <a:pt x="1773900" y="501532"/>
                    <a:pt x="1775983" y="499370"/>
                  </a:cubicBezTo>
                  <a:cubicBezTo>
                    <a:pt x="1800974" y="499370"/>
                    <a:pt x="1825965" y="499370"/>
                    <a:pt x="1850959" y="499370"/>
                  </a:cubicBezTo>
                  <a:lnTo>
                    <a:pt x="1850959" y="508018"/>
                  </a:lnTo>
                  <a:lnTo>
                    <a:pt x="1861371" y="508018"/>
                  </a:lnTo>
                  <a:cubicBezTo>
                    <a:pt x="1861371" y="546930"/>
                    <a:pt x="1861371" y="585842"/>
                    <a:pt x="1861371" y="622592"/>
                  </a:cubicBezTo>
                  <a:cubicBezTo>
                    <a:pt x="1869702" y="622592"/>
                    <a:pt x="1875950" y="622592"/>
                    <a:pt x="1884280" y="622592"/>
                  </a:cubicBezTo>
                  <a:cubicBezTo>
                    <a:pt x="1884280" y="600974"/>
                    <a:pt x="1884280" y="579356"/>
                    <a:pt x="1884280" y="555577"/>
                  </a:cubicBezTo>
                  <a:cubicBezTo>
                    <a:pt x="1892611" y="555577"/>
                    <a:pt x="1903024" y="555577"/>
                    <a:pt x="1911356" y="555577"/>
                  </a:cubicBezTo>
                  <a:cubicBezTo>
                    <a:pt x="1913437" y="555577"/>
                    <a:pt x="1913437" y="553415"/>
                    <a:pt x="1915519" y="551253"/>
                  </a:cubicBezTo>
                  <a:lnTo>
                    <a:pt x="1923851" y="551253"/>
                  </a:lnTo>
                  <a:cubicBezTo>
                    <a:pt x="1925933" y="553415"/>
                    <a:pt x="1925933" y="555577"/>
                    <a:pt x="1928015" y="555577"/>
                  </a:cubicBezTo>
                  <a:cubicBezTo>
                    <a:pt x="1934263" y="555577"/>
                    <a:pt x="1942595" y="555577"/>
                    <a:pt x="1950925" y="555577"/>
                  </a:cubicBezTo>
                  <a:cubicBezTo>
                    <a:pt x="1950925" y="516665"/>
                    <a:pt x="1950925" y="477753"/>
                    <a:pt x="1950925" y="438841"/>
                  </a:cubicBezTo>
                  <a:cubicBezTo>
                    <a:pt x="1950939" y="438838"/>
                    <a:pt x="1951830" y="438674"/>
                    <a:pt x="2009239" y="428032"/>
                  </a:cubicBezTo>
                  <a:cubicBezTo>
                    <a:pt x="2009239" y="428039"/>
                    <a:pt x="2009239" y="428113"/>
                    <a:pt x="2009239" y="429113"/>
                  </a:cubicBezTo>
                  <a:lnTo>
                    <a:pt x="2009239" y="436679"/>
                  </a:lnTo>
                  <a:cubicBezTo>
                    <a:pt x="2009257" y="436679"/>
                    <a:pt x="2009919" y="436679"/>
                    <a:pt x="2036313" y="436679"/>
                  </a:cubicBezTo>
                  <a:cubicBezTo>
                    <a:pt x="2036313" y="436701"/>
                    <a:pt x="2036313" y="439072"/>
                    <a:pt x="2036313" y="691769"/>
                  </a:cubicBezTo>
                  <a:cubicBezTo>
                    <a:pt x="2042561" y="691769"/>
                    <a:pt x="2050891" y="691769"/>
                    <a:pt x="2059223" y="691769"/>
                  </a:cubicBezTo>
                  <a:cubicBezTo>
                    <a:pt x="2059223" y="689607"/>
                    <a:pt x="2059223" y="689607"/>
                    <a:pt x="2059223" y="687445"/>
                  </a:cubicBezTo>
                  <a:cubicBezTo>
                    <a:pt x="2063387" y="687445"/>
                    <a:pt x="2067552" y="687445"/>
                    <a:pt x="2071719" y="687445"/>
                  </a:cubicBezTo>
                  <a:cubicBezTo>
                    <a:pt x="2071719" y="689607"/>
                    <a:pt x="2071719" y="689607"/>
                    <a:pt x="2071719" y="691769"/>
                  </a:cubicBezTo>
                  <a:cubicBezTo>
                    <a:pt x="2080049" y="691769"/>
                    <a:pt x="2088378" y="691769"/>
                    <a:pt x="2096710" y="691769"/>
                  </a:cubicBezTo>
                  <a:cubicBezTo>
                    <a:pt x="2096710" y="687445"/>
                    <a:pt x="2096710" y="683122"/>
                    <a:pt x="2096710" y="678798"/>
                  </a:cubicBezTo>
                  <a:cubicBezTo>
                    <a:pt x="2107123" y="678798"/>
                    <a:pt x="2117537" y="678798"/>
                    <a:pt x="2125867" y="678798"/>
                  </a:cubicBezTo>
                  <a:cubicBezTo>
                    <a:pt x="2130032" y="674474"/>
                    <a:pt x="2134199" y="674474"/>
                    <a:pt x="2138363" y="674474"/>
                  </a:cubicBezTo>
                  <a:cubicBezTo>
                    <a:pt x="2144611" y="678798"/>
                    <a:pt x="2152942" y="678798"/>
                    <a:pt x="2159190" y="678798"/>
                  </a:cubicBezTo>
                  <a:cubicBezTo>
                    <a:pt x="2159190" y="672313"/>
                    <a:pt x="2159190" y="667989"/>
                    <a:pt x="2159190" y="661504"/>
                  </a:cubicBezTo>
                  <a:lnTo>
                    <a:pt x="2167521" y="661504"/>
                  </a:lnTo>
                  <a:cubicBezTo>
                    <a:pt x="2167521" y="657180"/>
                    <a:pt x="2167521" y="652857"/>
                    <a:pt x="2167521" y="648533"/>
                  </a:cubicBezTo>
                  <a:cubicBezTo>
                    <a:pt x="2186264" y="648533"/>
                    <a:pt x="2207091" y="648533"/>
                    <a:pt x="2225834" y="648533"/>
                  </a:cubicBezTo>
                  <a:cubicBezTo>
                    <a:pt x="2225834" y="637724"/>
                    <a:pt x="2225834" y="629077"/>
                    <a:pt x="2225834" y="618268"/>
                  </a:cubicBezTo>
                  <a:cubicBezTo>
                    <a:pt x="2232082" y="618268"/>
                    <a:pt x="2238330" y="618268"/>
                    <a:pt x="2244577" y="618268"/>
                  </a:cubicBezTo>
                  <a:cubicBezTo>
                    <a:pt x="2244577" y="616106"/>
                    <a:pt x="2244577" y="613945"/>
                    <a:pt x="2244577" y="611783"/>
                  </a:cubicBezTo>
                  <a:cubicBezTo>
                    <a:pt x="2248743" y="611783"/>
                    <a:pt x="2252908" y="611783"/>
                    <a:pt x="2257073" y="611783"/>
                  </a:cubicBezTo>
                  <a:cubicBezTo>
                    <a:pt x="2257073" y="613945"/>
                    <a:pt x="2257073" y="616106"/>
                    <a:pt x="2257073" y="618268"/>
                  </a:cubicBezTo>
                  <a:cubicBezTo>
                    <a:pt x="2263321" y="618268"/>
                    <a:pt x="2267486" y="618268"/>
                    <a:pt x="2273734" y="618268"/>
                  </a:cubicBezTo>
                  <a:cubicBezTo>
                    <a:pt x="2273734" y="633401"/>
                    <a:pt x="2273734" y="650695"/>
                    <a:pt x="2273734" y="667989"/>
                  </a:cubicBezTo>
                  <a:cubicBezTo>
                    <a:pt x="2284147" y="667989"/>
                    <a:pt x="2296645" y="667989"/>
                    <a:pt x="2307057" y="667989"/>
                  </a:cubicBezTo>
                  <a:cubicBezTo>
                    <a:pt x="2307057" y="659342"/>
                    <a:pt x="2307057" y="650695"/>
                    <a:pt x="2307057" y="642048"/>
                  </a:cubicBezTo>
                  <a:cubicBezTo>
                    <a:pt x="2319553" y="642048"/>
                    <a:pt x="2334131" y="642048"/>
                    <a:pt x="2346627" y="642048"/>
                  </a:cubicBezTo>
                  <a:cubicBezTo>
                    <a:pt x="2346627" y="631239"/>
                    <a:pt x="2346627" y="622592"/>
                    <a:pt x="2346627" y="611783"/>
                  </a:cubicBezTo>
                  <a:cubicBezTo>
                    <a:pt x="2363289" y="611783"/>
                    <a:pt x="2379949" y="611783"/>
                    <a:pt x="2396611" y="611783"/>
                  </a:cubicBezTo>
                  <a:cubicBezTo>
                    <a:pt x="2396611" y="611812"/>
                    <a:pt x="2396611" y="613587"/>
                    <a:pt x="2396611" y="722939"/>
                  </a:cubicBezTo>
                  <a:lnTo>
                    <a:pt x="2396611" y="736718"/>
                  </a:lnTo>
                  <a:lnTo>
                    <a:pt x="2464305" y="736718"/>
                  </a:lnTo>
                  <a:lnTo>
                    <a:pt x="2464305" y="842490"/>
                  </a:lnTo>
                  <a:lnTo>
                    <a:pt x="2464305" y="865737"/>
                  </a:lnTo>
                  <a:lnTo>
                    <a:pt x="2479678" y="865737"/>
                  </a:lnTo>
                  <a:cubicBezTo>
                    <a:pt x="2479678" y="865737"/>
                    <a:pt x="2479678" y="865737"/>
                    <a:pt x="2479678" y="864575"/>
                  </a:cubicBezTo>
                  <a:lnTo>
                    <a:pt x="2479678" y="856439"/>
                  </a:lnTo>
                  <a:cubicBezTo>
                    <a:pt x="2479678" y="856439"/>
                    <a:pt x="2479678" y="856439"/>
                    <a:pt x="2525489" y="856439"/>
                  </a:cubicBezTo>
                  <a:cubicBezTo>
                    <a:pt x="2525489" y="856439"/>
                    <a:pt x="2525489" y="856439"/>
                    <a:pt x="2525489" y="877360"/>
                  </a:cubicBezTo>
                  <a:cubicBezTo>
                    <a:pt x="2525489" y="877360"/>
                    <a:pt x="2525489" y="877360"/>
                    <a:pt x="2527778" y="878523"/>
                  </a:cubicBezTo>
                  <a:lnTo>
                    <a:pt x="2543813" y="886659"/>
                  </a:lnTo>
                  <a:cubicBezTo>
                    <a:pt x="2543813" y="886659"/>
                    <a:pt x="2543813" y="886659"/>
                    <a:pt x="2543813" y="916879"/>
                  </a:cubicBezTo>
                  <a:cubicBezTo>
                    <a:pt x="2543813" y="916879"/>
                    <a:pt x="2543813" y="916879"/>
                    <a:pt x="2545245" y="917461"/>
                  </a:cubicBezTo>
                  <a:lnTo>
                    <a:pt x="2555266" y="921529"/>
                  </a:lnTo>
                  <a:cubicBezTo>
                    <a:pt x="2555266" y="921529"/>
                    <a:pt x="2555266" y="921529"/>
                    <a:pt x="2555266" y="920367"/>
                  </a:cubicBezTo>
                  <a:lnTo>
                    <a:pt x="2555266" y="912230"/>
                  </a:lnTo>
                  <a:cubicBezTo>
                    <a:pt x="2555266" y="912230"/>
                    <a:pt x="2555266" y="912230"/>
                    <a:pt x="2556411" y="912230"/>
                  </a:cubicBezTo>
                  <a:lnTo>
                    <a:pt x="2564428" y="912230"/>
                  </a:lnTo>
                  <a:cubicBezTo>
                    <a:pt x="2564428" y="912230"/>
                    <a:pt x="2564428" y="912230"/>
                    <a:pt x="2564428" y="911358"/>
                  </a:cubicBezTo>
                  <a:lnTo>
                    <a:pt x="2564428" y="905256"/>
                  </a:lnTo>
                  <a:cubicBezTo>
                    <a:pt x="2564428" y="905256"/>
                    <a:pt x="2564428" y="905256"/>
                    <a:pt x="2563283" y="905256"/>
                  </a:cubicBezTo>
                  <a:lnTo>
                    <a:pt x="2555266" y="905256"/>
                  </a:lnTo>
                  <a:cubicBezTo>
                    <a:pt x="2555266" y="905256"/>
                    <a:pt x="2555266" y="905256"/>
                    <a:pt x="2555266" y="904094"/>
                  </a:cubicBezTo>
                  <a:lnTo>
                    <a:pt x="2555266" y="895958"/>
                  </a:lnTo>
                  <a:cubicBezTo>
                    <a:pt x="2555266" y="895958"/>
                    <a:pt x="2555266" y="895958"/>
                    <a:pt x="2556411" y="895958"/>
                  </a:cubicBezTo>
                  <a:lnTo>
                    <a:pt x="2564428" y="895958"/>
                  </a:lnTo>
                  <a:cubicBezTo>
                    <a:pt x="2564428" y="895958"/>
                    <a:pt x="2564428" y="895958"/>
                    <a:pt x="2564428" y="894795"/>
                  </a:cubicBezTo>
                  <a:lnTo>
                    <a:pt x="2564428" y="886659"/>
                  </a:lnTo>
                  <a:cubicBezTo>
                    <a:pt x="2564428" y="886659"/>
                    <a:pt x="2564428" y="886659"/>
                    <a:pt x="2563283" y="886659"/>
                  </a:cubicBezTo>
                  <a:lnTo>
                    <a:pt x="2555266" y="886659"/>
                  </a:lnTo>
                  <a:cubicBezTo>
                    <a:pt x="2555266" y="886659"/>
                    <a:pt x="2555266" y="886659"/>
                    <a:pt x="2555266" y="885497"/>
                  </a:cubicBezTo>
                  <a:lnTo>
                    <a:pt x="2555266" y="877360"/>
                  </a:lnTo>
                  <a:cubicBezTo>
                    <a:pt x="2555266" y="877360"/>
                    <a:pt x="2555266" y="877360"/>
                    <a:pt x="2556411" y="877360"/>
                  </a:cubicBezTo>
                  <a:lnTo>
                    <a:pt x="2564428" y="877360"/>
                  </a:lnTo>
                  <a:cubicBezTo>
                    <a:pt x="2564428" y="877360"/>
                    <a:pt x="2564428" y="877360"/>
                    <a:pt x="2564428" y="876489"/>
                  </a:cubicBezTo>
                  <a:lnTo>
                    <a:pt x="2564428" y="870387"/>
                  </a:lnTo>
                  <a:cubicBezTo>
                    <a:pt x="2564428" y="870387"/>
                    <a:pt x="2564428" y="870387"/>
                    <a:pt x="2563283" y="870387"/>
                  </a:cubicBezTo>
                  <a:lnTo>
                    <a:pt x="2555266" y="870387"/>
                  </a:lnTo>
                  <a:cubicBezTo>
                    <a:pt x="2555266" y="870387"/>
                    <a:pt x="2555266" y="870387"/>
                    <a:pt x="2555266" y="869224"/>
                  </a:cubicBezTo>
                  <a:lnTo>
                    <a:pt x="2555266" y="861088"/>
                  </a:lnTo>
                  <a:cubicBezTo>
                    <a:pt x="2555266" y="861088"/>
                    <a:pt x="2555266" y="861088"/>
                    <a:pt x="2556411" y="861088"/>
                  </a:cubicBezTo>
                  <a:lnTo>
                    <a:pt x="2564428" y="861088"/>
                  </a:lnTo>
                  <a:cubicBezTo>
                    <a:pt x="2564428" y="861088"/>
                    <a:pt x="2564428" y="861088"/>
                    <a:pt x="2564428" y="859926"/>
                  </a:cubicBezTo>
                  <a:lnTo>
                    <a:pt x="2564428" y="851789"/>
                  </a:lnTo>
                  <a:cubicBezTo>
                    <a:pt x="2564428" y="851789"/>
                    <a:pt x="2564428" y="851789"/>
                    <a:pt x="2563283" y="851789"/>
                  </a:cubicBezTo>
                  <a:lnTo>
                    <a:pt x="2555266" y="851789"/>
                  </a:lnTo>
                  <a:cubicBezTo>
                    <a:pt x="2555266" y="851789"/>
                    <a:pt x="2555266" y="851789"/>
                    <a:pt x="2555266" y="850918"/>
                  </a:cubicBezTo>
                  <a:lnTo>
                    <a:pt x="2555266" y="844815"/>
                  </a:lnTo>
                  <a:cubicBezTo>
                    <a:pt x="2555266" y="844815"/>
                    <a:pt x="2555266" y="844815"/>
                    <a:pt x="2556411" y="844815"/>
                  </a:cubicBezTo>
                  <a:lnTo>
                    <a:pt x="2564428" y="844815"/>
                  </a:lnTo>
                  <a:cubicBezTo>
                    <a:pt x="2564428" y="844815"/>
                    <a:pt x="2564428" y="844815"/>
                    <a:pt x="2564428" y="843653"/>
                  </a:cubicBezTo>
                  <a:lnTo>
                    <a:pt x="2564428" y="835517"/>
                  </a:lnTo>
                  <a:cubicBezTo>
                    <a:pt x="2564428" y="835517"/>
                    <a:pt x="2564428" y="835517"/>
                    <a:pt x="2563283" y="835517"/>
                  </a:cubicBezTo>
                  <a:lnTo>
                    <a:pt x="2555266" y="835517"/>
                  </a:lnTo>
                  <a:cubicBezTo>
                    <a:pt x="2555266" y="835517"/>
                    <a:pt x="2555266" y="835517"/>
                    <a:pt x="2555266" y="834355"/>
                  </a:cubicBezTo>
                  <a:lnTo>
                    <a:pt x="2555266" y="826218"/>
                  </a:lnTo>
                  <a:cubicBezTo>
                    <a:pt x="2555266" y="826218"/>
                    <a:pt x="2555266" y="826218"/>
                    <a:pt x="2556411" y="826218"/>
                  </a:cubicBezTo>
                  <a:lnTo>
                    <a:pt x="2564428" y="826218"/>
                  </a:lnTo>
                  <a:cubicBezTo>
                    <a:pt x="2564428" y="826218"/>
                    <a:pt x="2564428" y="826218"/>
                    <a:pt x="2564428" y="825056"/>
                  </a:cubicBezTo>
                  <a:lnTo>
                    <a:pt x="2564428" y="816920"/>
                  </a:lnTo>
                  <a:cubicBezTo>
                    <a:pt x="2564428" y="816920"/>
                    <a:pt x="2564428" y="816920"/>
                    <a:pt x="2563283" y="816920"/>
                  </a:cubicBezTo>
                  <a:lnTo>
                    <a:pt x="2555266" y="816920"/>
                  </a:lnTo>
                  <a:cubicBezTo>
                    <a:pt x="2555266" y="816920"/>
                    <a:pt x="2555266" y="816920"/>
                    <a:pt x="2555266" y="816048"/>
                  </a:cubicBezTo>
                  <a:lnTo>
                    <a:pt x="2555266" y="809946"/>
                  </a:lnTo>
                  <a:cubicBezTo>
                    <a:pt x="2555266" y="809946"/>
                    <a:pt x="2555266" y="809946"/>
                    <a:pt x="2556411" y="809946"/>
                  </a:cubicBezTo>
                  <a:lnTo>
                    <a:pt x="2564428" y="809946"/>
                  </a:lnTo>
                  <a:cubicBezTo>
                    <a:pt x="2564428" y="809946"/>
                    <a:pt x="2564428" y="809946"/>
                    <a:pt x="2564428" y="808783"/>
                  </a:cubicBezTo>
                  <a:lnTo>
                    <a:pt x="2564428" y="800647"/>
                  </a:lnTo>
                  <a:cubicBezTo>
                    <a:pt x="2564428" y="800647"/>
                    <a:pt x="2564428" y="800647"/>
                    <a:pt x="2563283" y="800647"/>
                  </a:cubicBezTo>
                  <a:lnTo>
                    <a:pt x="2555266" y="800647"/>
                  </a:lnTo>
                  <a:cubicBezTo>
                    <a:pt x="2555266" y="800647"/>
                    <a:pt x="2555266" y="800647"/>
                    <a:pt x="2555266" y="799485"/>
                  </a:cubicBezTo>
                  <a:lnTo>
                    <a:pt x="2555266" y="791348"/>
                  </a:lnTo>
                  <a:cubicBezTo>
                    <a:pt x="2555266" y="791348"/>
                    <a:pt x="2555266" y="791348"/>
                    <a:pt x="2556411" y="791348"/>
                  </a:cubicBezTo>
                  <a:lnTo>
                    <a:pt x="2564428" y="791348"/>
                  </a:lnTo>
                  <a:cubicBezTo>
                    <a:pt x="2564428" y="791348"/>
                    <a:pt x="2564428" y="791348"/>
                    <a:pt x="2564428" y="790477"/>
                  </a:cubicBezTo>
                  <a:lnTo>
                    <a:pt x="2564428" y="784375"/>
                  </a:lnTo>
                  <a:cubicBezTo>
                    <a:pt x="2564428" y="784375"/>
                    <a:pt x="2564428" y="784375"/>
                    <a:pt x="2563283" y="784375"/>
                  </a:cubicBezTo>
                  <a:lnTo>
                    <a:pt x="2555266" y="784375"/>
                  </a:lnTo>
                  <a:cubicBezTo>
                    <a:pt x="2555266" y="784375"/>
                    <a:pt x="2555266" y="784375"/>
                    <a:pt x="2555266" y="783212"/>
                  </a:cubicBezTo>
                  <a:lnTo>
                    <a:pt x="2555266" y="775076"/>
                  </a:lnTo>
                  <a:cubicBezTo>
                    <a:pt x="2555266" y="775076"/>
                    <a:pt x="2555266" y="775076"/>
                    <a:pt x="2556411" y="775076"/>
                  </a:cubicBezTo>
                  <a:lnTo>
                    <a:pt x="2564428" y="775076"/>
                  </a:lnTo>
                  <a:cubicBezTo>
                    <a:pt x="2564428" y="775076"/>
                    <a:pt x="2564428" y="775076"/>
                    <a:pt x="2564428" y="773914"/>
                  </a:cubicBezTo>
                  <a:lnTo>
                    <a:pt x="2564428" y="765777"/>
                  </a:lnTo>
                  <a:cubicBezTo>
                    <a:pt x="2564428" y="765777"/>
                    <a:pt x="2564428" y="765777"/>
                    <a:pt x="2563283" y="765777"/>
                  </a:cubicBezTo>
                  <a:lnTo>
                    <a:pt x="2555266" y="765777"/>
                  </a:lnTo>
                  <a:cubicBezTo>
                    <a:pt x="2555266" y="765777"/>
                    <a:pt x="2555266" y="765777"/>
                    <a:pt x="2555266" y="764615"/>
                  </a:cubicBezTo>
                  <a:lnTo>
                    <a:pt x="2555266" y="756479"/>
                  </a:lnTo>
                  <a:cubicBezTo>
                    <a:pt x="2555266" y="756479"/>
                    <a:pt x="2555266" y="756479"/>
                    <a:pt x="2556411" y="756479"/>
                  </a:cubicBezTo>
                  <a:lnTo>
                    <a:pt x="2564428" y="756479"/>
                  </a:lnTo>
                  <a:cubicBezTo>
                    <a:pt x="2564428" y="756479"/>
                    <a:pt x="2564428" y="756479"/>
                    <a:pt x="2564428" y="755607"/>
                  </a:cubicBezTo>
                  <a:lnTo>
                    <a:pt x="2564428" y="749505"/>
                  </a:lnTo>
                  <a:cubicBezTo>
                    <a:pt x="2564428" y="749505"/>
                    <a:pt x="2564428" y="749505"/>
                    <a:pt x="2563283" y="749505"/>
                  </a:cubicBezTo>
                  <a:lnTo>
                    <a:pt x="2555266" y="749505"/>
                  </a:lnTo>
                  <a:cubicBezTo>
                    <a:pt x="2555266" y="749505"/>
                    <a:pt x="2555266" y="749505"/>
                    <a:pt x="2555266" y="748343"/>
                  </a:cubicBezTo>
                  <a:lnTo>
                    <a:pt x="2555266" y="740206"/>
                  </a:lnTo>
                  <a:cubicBezTo>
                    <a:pt x="2555266" y="740206"/>
                    <a:pt x="2555266" y="740206"/>
                    <a:pt x="2556411" y="740206"/>
                  </a:cubicBezTo>
                  <a:lnTo>
                    <a:pt x="2564428" y="740206"/>
                  </a:lnTo>
                  <a:cubicBezTo>
                    <a:pt x="2564428" y="740206"/>
                    <a:pt x="2564428" y="740206"/>
                    <a:pt x="2564428" y="739044"/>
                  </a:cubicBezTo>
                  <a:lnTo>
                    <a:pt x="2564428" y="730908"/>
                  </a:lnTo>
                  <a:cubicBezTo>
                    <a:pt x="2564428" y="730908"/>
                    <a:pt x="2564428" y="730908"/>
                    <a:pt x="2563283" y="730908"/>
                  </a:cubicBezTo>
                  <a:lnTo>
                    <a:pt x="2555266" y="730908"/>
                  </a:lnTo>
                  <a:cubicBezTo>
                    <a:pt x="2555266" y="730908"/>
                    <a:pt x="2555266" y="730908"/>
                    <a:pt x="2555266" y="729745"/>
                  </a:cubicBezTo>
                  <a:lnTo>
                    <a:pt x="2555266" y="721609"/>
                  </a:lnTo>
                  <a:cubicBezTo>
                    <a:pt x="2555266" y="721609"/>
                    <a:pt x="2555266" y="721609"/>
                    <a:pt x="2556411" y="721609"/>
                  </a:cubicBezTo>
                  <a:lnTo>
                    <a:pt x="2564428" y="721609"/>
                  </a:lnTo>
                  <a:cubicBezTo>
                    <a:pt x="2564428" y="721609"/>
                    <a:pt x="2564428" y="721609"/>
                    <a:pt x="2564428" y="720737"/>
                  </a:cubicBezTo>
                  <a:lnTo>
                    <a:pt x="2564428" y="714635"/>
                  </a:lnTo>
                  <a:cubicBezTo>
                    <a:pt x="2564428" y="714635"/>
                    <a:pt x="2564428" y="714635"/>
                    <a:pt x="2563283" y="714635"/>
                  </a:cubicBezTo>
                  <a:lnTo>
                    <a:pt x="2555266" y="714635"/>
                  </a:lnTo>
                  <a:cubicBezTo>
                    <a:pt x="2555266" y="714635"/>
                    <a:pt x="2555266" y="714635"/>
                    <a:pt x="2555266" y="713473"/>
                  </a:cubicBezTo>
                  <a:lnTo>
                    <a:pt x="2555266" y="705336"/>
                  </a:lnTo>
                  <a:cubicBezTo>
                    <a:pt x="2555266" y="705336"/>
                    <a:pt x="2555266" y="705336"/>
                    <a:pt x="2556411" y="705336"/>
                  </a:cubicBezTo>
                  <a:lnTo>
                    <a:pt x="2564428" y="705336"/>
                  </a:lnTo>
                  <a:cubicBezTo>
                    <a:pt x="2564428" y="705336"/>
                    <a:pt x="2564428" y="705336"/>
                    <a:pt x="2563283" y="703593"/>
                  </a:cubicBezTo>
                  <a:lnTo>
                    <a:pt x="2555266" y="691389"/>
                  </a:lnTo>
                  <a:cubicBezTo>
                    <a:pt x="2555266" y="691389"/>
                    <a:pt x="2555266" y="691389"/>
                    <a:pt x="2555266" y="654194"/>
                  </a:cubicBezTo>
                  <a:cubicBezTo>
                    <a:pt x="2555266" y="654194"/>
                    <a:pt x="2555266" y="654194"/>
                    <a:pt x="2708733" y="654194"/>
                  </a:cubicBezTo>
                  <a:cubicBezTo>
                    <a:pt x="2708733" y="654194"/>
                    <a:pt x="2708733" y="654194"/>
                    <a:pt x="2722475" y="675116"/>
                  </a:cubicBezTo>
                  <a:cubicBezTo>
                    <a:pt x="2722475" y="675116"/>
                    <a:pt x="2722475" y="675116"/>
                    <a:pt x="2722475" y="721609"/>
                  </a:cubicBezTo>
                  <a:cubicBezTo>
                    <a:pt x="2722475" y="721609"/>
                    <a:pt x="2722475" y="721609"/>
                    <a:pt x="2721330" y="721609"/>
                  </a:cubicBezTo>
                  <a:lnTo>
                    <a:pt x="2713313" y="721609"/>
                  </a:lnTo>
                  <a:cubicBezTo>
                    <a:pt x="2713313" y="721609"/>
                    <a:pt x="2713313" y="721609"/>
                    <a:pt x="2713313" y="722771"/>
                  </a:cubicBezTo>
                  <a:lnTo>
                    <a:pt x="2713313" y="730908"/>
                  </a:lnTo>
                  <a:cubicBezTo>
                    <a:pt x="2713313" y="730908"/>
                    <a:pt x="2713313" y="730908"/>
                    <a:pt x="2714459" y="730908"/>
                  </a:cubicBezTo>
                  <a:lnTo>
                    <a:pt x="2722475" y="730908"/>
                  </a:lnTo>
                  <a:cubicBezTo>
                    <a:pt x="2722475" y="730908"/>
                    <a:pt x="2722475" y="730908"/>
                    <a:pt x="2722475" y="732070"/>
                  </a:cubicBezTo>
                  <a:lnTo>
                    <a:pt x="2722475" y="740206"/>
                  </a:lnTo>
                  <a:cubicBezTo>
                    <a:pt x="2722475" y="740206"/>
                    <a:pt x="2722475" y="740206"/>
                    <a:pt x="2721330" y="740206"/>
                  </a:cubicBezTo>
                  <a:lnTo>
                    <a:pt x="2713313" y="740206"/>
                  </a:lnTo>
                  <a:cubicBezTo>
                    <a:pt x="2713313" y="740206"/>
                    <a:pt x="2713313" y="740206"/>
                    <a:pt x="2713313" y="741368"/>
                  </a:cubicBezTo>
                  <a:lnTo>
                    <a:pt x="2713313" y="749505"/>
                  </a:lnTo>
                  <a:cubicBezTo>
                    <a:pt x="2713313" y="749505"/>
                    <a:pt x="2713313" y="749505"/>
                    <a:pt x="2714459" y="749505"/>
                  </a:cubicBezTo>
                  <a:lnTo>
                    <a:pt x="2722475" y="749505"/>
                  </a:lnTo>
                  <a:cubicBezTo>
                    <a:pt x="2722475" y="749505"/>
                    <a:pt x="2722475" y="749505"/>
                    <a:pt x="2722475" y="750377"/>
                  </a:cubicBezTo>
                  <a:lnTo>
                    <a:pt x="2722475" y="756479"/>
                  </a:lnTo>
                  <a:cubicBezTo>
                    <a:pt x="2722475" y="756479"/>
                    <a:pt x="2722475" y="756479"/>
                    <a:pt x="2721330" y="756479"/>
                  </a:cubicBezTo>
                  <a:lnTo>
                    <a:pt x="2713313" y="756479"/>
                  </a:lnTo>
                  <a:cubicBezTo>
                    <a:pt x="2713313" y="756479"/>
                    <a:pt x="2713313" y="756479"/>
                    <a:pt x="2713313" y="757641"/>
                  </a:cubicBezTo>
                  <a:lnTo>
                    <a:pt x="2713313" y="765777"/>
                  </a:lnTo>
                  <a:cubicBezTo>
                    <a:pt x="2713313" y="765777"/>
                    <a:pt x="2713313" y="765777"/>
                    <a:pt x="2714459" y="765777"/>
                  </a:cubicBezTo>
                  <a:lnTo>
                    <a:pt x="2722475" y="765777"/>
                  </a:lnTo>
                  <a:cubicBezTo>
                    <a:pt x="2722475" y="765777"/>
                    <a:pt x="2722475" y="765777"/>
                    <a:pt x="2722475" y="766940"/>
                  </a:cubicBezTo>
                  <a:lnTo>
                    <a:pt x="2722475" y="775076"/>
                  </a:lnTo>
                  <a:cubicBezTo>
                    <a:pt x="2722475" y="775076"/>
                    <a:pt x="2722475" y="775076"/>
                    <a:pt x="2721330" y="775076"/>
                  </a:cubicBezTo>
                  <a:lnTo>
                    <a:pt x="2713313" y="775076"/>
                  </a:lnTo>
                  <a:cubicBezTo>
                    <a:pt x="2713313" y="775076"/>
                    <a:pt x="2713313" y="775076"/>
                    <a:pt x="2713313" y="776238"/>
                  </a:cubicBezTo>
                  <a:lnTo>
                    <a:pt x="2713313" y="784375"/>
                  </a:lnTo>
                  <a:cubicBezTo>
                    <a:pt x="2713313" y="784375"/>
                    <a:pt x="2713313" y="784375"/>
                    <a:pt x="2714459" y="784375"/>
                  </a:cubicBezTo>
                  <a:lnTo>
                    <a:pt x="2722475" y="784375"/>
                  </a:lnTo>
                  <a:cubicBezTo>
                    <a:pt x="2722475" y="784375"/>
                    <a:pt x="2722475" y="784375"/>
                    <a:pt x="2722475" y="785246"/>
                  </a:cubicBezTo>
                  <a:lnTo>
                    <a:pt x="2722475" y="791348"/>
                  </a:lnTo>
                  <a:cubicBezTo>
                    <a:pt x="2722475" y="791348"/>
                    <a:pt x="2722475" y="791348"/>
                    <a:pt x="2721330" y="791348"/>
                  </a:cubicBezTo>
                  <a:lnTo>
                    <a:pt x="2713313" y="791348"/>
                  </a:lnTo>
                  <a:cubicBezTo>
                    <a:pt x="2713313" y="791348"/>
                    <a:pt x="2713313" y="791348"/>
                    <a:pt x="2713313" y="792511"/>
                  </a:cubicBezTo>
                  <a:lnTo>
                    <a:pt x="2713313" y="800647"/>
                  </a:lnTo>
                  <a:cubicBezTo>
                    <a:pt x="2713313" y="800647"/>
                    <a:pt x="2713313" y="800647"/>
                    <a:pt x="2714459" y="800647"/>
                  </a:cubicBezTo>
                  <a:lnTo>
                    <a:pt x="2722475" y="800647"/>
                  </a:lnTo>
                  <a:cubicBezTo>
                    <a:pt x="2722475" y="800647"/>
                    <a:pt x="2722475" y="800647"/>
                    <a:pt x="2722475" y="801809"/>
                  </a:cubicBezTo>
                  <a:lnTo>
                    <a:pt x="2722475" y="809946"/>
                  </a:lnTo>
                  <a:cubicBezTo>
                    <a:pt x="2722475" y="809946"/>
                    <a:pt x="2722475" y="809946"/>
                    <a:pt x="2721330" y="809946"/>
                  </a:cubicBezTo>
                  <a:lnTo>
                    <a:pt x="2713313" y="809946"/>
                  </a:lnTo>
                  <a:cubicBezTo>
                    <a:pt x="2713313" y="809946"/>
                    <a:pt x="2713313" y="809946"/>
                    <a:pt x="2713313" y="810817"/>
                  </a:cubicBezTo>
                  <a:lnTo>
                    <a:pt x="2713313" y="816920"/>
                  </a:lnTo>
                  <a:cubicBezTo>
                    <a:pt x="2713313" y="816920"/>
                    <a:pt x="2713313" y="816920"/>
                    <a:pt x="2714459" y="816920"/>
                  </a:cubicBezTo>
                  <a:lnTo>
                    <a:pt x="2722475" y="816920"/>
                  </a:lnTo>
                  <a:cubicBezTo>
                    <a:pt x="2722475" y="816920"/>
                    <a:pt x="2722475" y="816920"/>
                    <a:pt x="2722475" y="818082"/>
                  </a:cubicBezTo>
                  <a:lnTo>
                    <a:pt x="2722475" y="826218"/>
                  </a:lnTo>
                  <a:cubicBezTo>
                    <a:pt x="2722475" y="826218"/>
                    <a:pt x="2722475" y="826218"/>
                    <a:pt x="2721330" y="826218"/>
                  </a:cubicBezTo>
                  <a:lnTo>
                    <a:pt x="2713313" y="826218"/>
                  </a:lnTo>
                  <a:cubicBezTo>
                    <a:pt x="2713313" y="826218"/>
                    <a:pt x="2713313" y="826218"/>
                    <a:pt x="2713313" y="827380"/>
                  </a:cubicBezTo>
                  <a:lnTo>
                    <a:pt x="2713313" y="835517"/>
                  </a:lnTo>
                  <a:cubicBezTo>
                    <a:pt x="2713313" y="835517"/>
                    <a:pt x="2713313" y="835517"/>
                    <a:pt x="2714459" y="835517"/>
                  </a:cubicBezTo>
                  <a:lnTo>
                    <a:pt x="2722475" y="835517"/>
                  </a:lnTo>
                  <a:cubicBezTo>
                    <a:pt x="2722475" y="835517"/>
                    <a:pt x="2722475" y="835517"/>
                    <a:pt x="2722475" y="836679"/>
                  </a:cubicBezTo>
                  <a:lnTo>
                    <a:pt x="2722475" y="844815"/>
                  </a:lnTo>
                  <a:cubicBezTo>
                    <a:pt x="2722475" y="844815"/>
                    <a:pt x="2722475" y="844815"/>
                    <a:pt x="2721330" y="844815"/>
                  </a:cubicBezTo>
                  <a:lnTo>
                    <a:pt x="2713313" y="844815"/>
                  </a:lnTo>
                  <a:cubicBezTo>
                    <a:pt x="2713313" y="844815"/>
                    <a:pt x="2713313" y="844815"/>
                    <a:pt x="2713313" y="845687"/>
                  </a:cubicBezTo>
                  <a:lnTo>
                    <a:pt x="2713313" y="851789"/>
                  </a:lnTo>
                  <a:cubicBezTo>
                    <a:pt x="2713313" y="851789"/>
                    <a:pt x="2713313" y="851789"/>
                    <a:pt x="2714459" y="851789"/>
                  </a:cubicBezTo>
                  <a:lnTo>
                    <a:pt x="2722475" y="851789"/>
                  </a:lnTo>
                  <a:cubicBezTo>
                    <a:pt x="2722475" y="851789"/>
                    <a:pt x="2722475" y="851789"/>
                    <a:pt x="2722475" y="852952"/>
                  </a:cubicBezTo>
                  <a:lnTo>
                    <a:pt x="2722475" y="861088"/>
                  </a:lnTo>
                  <a:cubicBezTo>
                    <a:pt x="2722475" y="861088"/>
                    <a:pt x="2722475" y="861088"/>
                    <a:pt x="2721330" y="861088"/>
                  </a:cubicBezTo>
                  <a:lnTo>
                    <a:pt x="2713313" y="861088"/>
                  </a:lnTo>
                  <a:cubicBezTo>
                    <a:pt x="2713313" y="861088"/>
                    <a:pt x="2713313" y="861088"/>
                    <a:pt x="2713313" y="862250"/>
                  </a:cubicBezTo>
                  <a:lnTo>
                    <a:pt x="2713313" y="870387"/>
                  </a:lnTo>
                  <a:cubicBezTo>
                    <a:pt x="2713313" y="870387"/>
                    <a:pt x="2713313" y="870387"/>
                    <a:pt x="2714459" y="870387"/>
                  </a:cubicBezTo>
                  <a:lnTo>
                    <a:pt x="2722475" y="870387"/>
                  </a:lnTo>
                  <a:cubicBezTo>
                    <a:pt x="2722475" y="870387"/>
                    <a:pt x="2722475" y="870387"/>
                    <a:pt x="2722475" y="871258"/>
                  </a:cubicBezTo>
                  <a:lnTo>
                    <a:pt x="2722475" y="877360"/>
                  </a:lnTo>
                  <a:cubicBezTo>
                    <a:pt x="2722475" y="877360"/>
                    <a:pt x="2722475" y="877360"/>
                    <a:pt x="2721330" y="877360"/>
                  </a:cubicBezTo>
                  <a:lnTo>
                    <a:pt x="2713313" y="877360"/>
                  </a:lnTo>
                  <a:cubicBezTo>
                    <a:pt x="2713313" y="877360"/>
                    <a:pt x="2713313" y="877360"/>
                    <a:pt x="2713313" y="878523"/>
                  </a:cubicBezTo>
                  <a:lnTo>
                    <a:pt x="2713313" y="886659"/>
                  </a:lnTo>
                  <a:cubicBezTo>
                    <a:pt x="2713313" y="886659"/>
                    <a:pt x="2713313" y="886659"/>
                    <a:pt x="2714459" y="886659"/>
                  </a:cubicBezTo>
                  <a:lnTo>
                    <a:pt x="2722475" y="886659"/>
                  </a:lnTo>
                  <a:cubicBezTo>
                    <a:pt x="2722475" y="886659"/>
                    <a:pt x="2722475" y="886659"/>
                    <a:pt x="2722475" y="887821"/>
                  </a:cubicBezTo>
                  <a:lnTo>
                    <a:pt x="2722475" y="895958"/>
                  </a:lnTo>
                  <a:cubicBezTo>
                    <a:pt x="2722475" y="895958"/>
                    <a:pt x="2722475" y="895958"/>
                    <a:pt x="2721330" y="895958"/>
                  </a:cubicBezTo>
                  <a:lnTo>
                    <a:pt x="2713313" y="895958"/>
                  </a:lnTo>
                  <a:cubicBezTo>
                    <a:pt x="2713313" y="895958"/>
                    <a:pt x="2713313" y="895958"/>
                    <a:pt x="2713313" y="897120"/>
                  </a:cubicBezTo>
                  <a:lnTo>
                    <a:pt x="2713313" y="905256"/>
                  </a:lnTo>
                  <a:cubicBezTo>
                    <a:pt x="2713313" y="905256"/>
                    <a:pt x="2713313" y="905256"/>
                    <a:pt x="2714459" y="905256"/>
                  </a:cubicBezTo>
                  <a:lnTo>
                    <a:pt x="2722475" y="905256"/>
                  </a:lnTo>
                  <a:cubicBezTo>
                    <a:pt x="2722475" y="905256"/>
                    <a:pt x="2722475" y="905256"/>
                    <a:pt x="2722475" y="906128"/>
                  </a:cubicBezTo>
                  <a:lnTo>
                    <a:pt x="2722475" y="912230"/>
                  </a:lnTo>
                  <a:cubicBezTo>
                    <a:pt x="2722475" y="912230"/>
                    <a:pt x="2722475" y="912230"/>
                    <a:pt x="2721330" y="912230"/>
                  </a:cubicBezTo>
                  <a:lnTo>
                    <a:pt x="2713313" y="912230"/>
                  </a:lnTo>
                  <a:cubicBezTo>
                    <a:pt x="2713313" y="912230"/>
                    <a:pt x="2713313" y="912230"/>
                    <a:pt x="2713313" y="913392"/>
                  </a:cubicBezTo>
                  <a:lnTo>
                    <a:pt x="2713313" y="921529"/>
                  </a:lnTo>
                  <a:cubicBezTo>
                    <a:pt x="2713313" y="921529"/>
                    <a:pt x="2713313" y="921529"/>
                    <a:pt x="2738509" y="942451"/>
                  </a:cubicBezTo>
                  <a:cubicBezTo>
                    <a:pt x="2738509" y="947100"/>
                    <a:pt x="2738509" y="947100"/>
                    <a:pt x="2737365" y="947100"/>
                  </a:cubicBezTo>
                  <a:lnTo>
                    <a:pt x="2729347" y="947100"/>
                  </a:lnTo>
                  <a:cubicBezTo>
                    <a:pt x="2729347" y="947100"/>
                    <a:pt x="2729347" y="947100"/>
                    <a:pt x="2729347" y="972671"/>
                  </a:cubicBezTo>
                  <a:cubicBezTo>
                    <a:pt x="2729347" y="972671"/>
                    <a:pt x="2729347" y="972671"/>
                    <a:pt x="2730493" y="972671"/>
                  </a:cubicBezTo>
                  <a:lnTo>
                    <a:pt x="2738509" y="972671"/>
                  </a:lnTo>
                  <a:cubicBezTo>
                    <a:pt x="2738509" y="972671"/>
                    <a:pt x="2738509" y="972671"/>
                    <a:pt x="2738509" y="971218"/>
                  </a:cubicBezTo>
                  <a:lnTo>
                    <a:pt x="2738509" y="961048"/>
                  </a:lnTo>
                  <a:cubicBezTo>
                    <a:pt x="2738509" y="961048"/>
                    <a:pt x="2738509" y="961048"/>
                    <a:pt x="2739655" y="960467"/>
                  </a:cubicBezTo>
                  <a:lnTo>
                    <a:pt x="2747671" y="956399"/>
                  </a:lnTo>
                  <a:cubicBezTo>
                    <a:pt x="2747671" y="956399"/>
                    <a:pt x="2747671" y="956399"/>
                    <a:pt x="2749675" y="956399"/>
                  </a:cubicBezTo>
                  <a:lnTo>
                    <a:pt x="2763706" y="956399"/>
                  </a:lnTo>
                  <a:cubicBezTo>
                    <a:pt x="2763706" y="956399"/>
                    <a:pt x="2763706" y="956399"/>
                    <a:pt x="2763706" y="957561"/>
                  </a:cubicBezTo>
                  <a:lnTo>
                    <a:pt x="2763706" y="965697"/>
                  </a:lnTo>
                  <a:cubicBezTo>
                    <a:pt x="2763706" y="965697"/>
                    <a:pt x="2763706" y="965697"/>
                    <a:pt x="2765424" y="965697"/>
                  </a:cubicBezTo>
                  <a:lnTo>
                    <a:pt x="2777450" y="965697"/>
                  </a:lnTo>
                  <a:cubicBezTo>
                    <a:pt x="2777450" y="970346"/>
                    <a:pt x="2777450" y="970346"/>
                    <a:pt x="2778594" y="970346"/>
                  </a:cubicBezTo>
                  <a:lnTo>
                    <a:pt x="2786612" y="970346"/>
                  </a:lnTo>
                  <a:cubicBezTo>
                    <a:pt x="2786612" y="970346"/>
                    <a:pt x="2786612" y="970346"/>
                    <a:pt x="2811807" y="1002891"/>
                  </a:cubicBezTo>
                  <a:cubicBezTo>
                    <a:pt x="2811807" y="1002891"/>
                    <a:pt x="2811807" y="1002891"/>
                    <a:pt x="2811807" y="1037761"/>
                  </a:cubicBezTo>
                  <a:cubicBezTo>
                    <a:pt x="2811807" y="1037761"/>
                    <a:pt x="2811807" y="1037761"/>
                    <a:pt x="2812951" y="1037761"/>
                  </a:cubicBezTo>
                  <a:lnTo>
                    <a:pt x="2820970" y="1037761"/>
                  </a:lnTo>
                  <a:cubicBezTo>
                    <a:pt x="2820970" y="1037761"/>
                    <a:pt x="2820970" y="1037761"/>
                    <a:pt x="2820970" y="1035727"/>
                  </a:cubicBezTo>
                  <a:lnTo>
                    <a:pt x="2820970" y="1021489"/>
                  </a:lnTo>
                  <a:cubicBezTo>
                    <a:pt x="2820970" y="1021489"/>
                    <a:pt x="2820970" y="1021489"/>
                    <a:pt x="2821829" y="1021489"/>
                  </a:cubicBezTo>
                  <a:lnTo>
                    <a:pt x="2827841" y="1021489"/>
                  </a:lnTo>
                  <a:cubicBezTo>
                    <a:pt x="2827841" y="1021489"/>
                    <a:pt x="2827841" y="1021489"/>
                    <a:pt x="2827841" y="1022651"/>
                  </a:cubicBezTo>
                  <a:lnTo>
                    <a:pt x="2827841" y="1030787"/>
                  </a:lnTo>
                  <a:cubicBezTo>
                    <a:pt x="2837003" y="1033113"/>
                    <a:pt x="2837003" y="1033113"/>
                    <a:pt x="2837003" y="981970"/>
                  </a:cubicBezTo>
                  <a:cubicBezTo>
                    <a:pt x="2837003" y="981970"/>
                    <a:pt x="2837003" y="981970"/>
                    <a:pt x="2875943" y="981970"/>
                  </a:cubicBezTo>
                  <a:cubicBezTo>
                    <a:pt x="2875943" y="981970"/>
                    <a:pt x="2875943" y="981970"/>
                    <a:pt x="2875943" y="907581"/>
                  </a:cubicBezTo>
                  <a:cubicBezTo>
                    <a:pt x="2875943" y="907581"/>
                    <a:pt x="2875943" y="907581"/>
                    <a:pt x="2912591" y="907581"/>
                  </a:cubicBezTo>
                  <a:cubicBezTo>
                    <a:pt x="2912591" y="907581"/>
                    <a:pt x="2912591" y="907581"/>
                    <a:pt x="2912591" y="906709"/>
                  </a:cubicBezTo>
                  <a:lnTo>
                    <a:pt x="2912591" y="900607"/>
                  </a:lnTo>
                  <a:cubicBezTo>
                    <a:pt x="2912591" y="900607"/>
                    <a:pt x="2912591" y="900607"/>
                    <a:pt x="2935497" y="900607"/>
                  </a:cubicBezTo>
                  <a:cubicBezTo>
                    <a:pt x="2935497" y="900607"/>
                    <a:pt x="2935497" y="900607"/>
                    <a:pt x="2935497" y="861088"/>
                  </a:cubicBezTo>
                  <a:cubicBezTo>
                    <a:pt x="2930915" y="861088"/>
                    <a:pt x="2930915" y="861088"/>
                    <a:pt x="2930915" y="859344"/>
                  </a:cubicBezTo>
                  <a:lnTo>
                    <a:pt x="2930915" y="847140"/>
                  </a:lnTo>
                  <a:lnTo>
                    <a:pt x="2935497" y="849465"/>
                  </a:lnTo>
                  <a:cubicBezTo>
                    <a:pt x="2935497" y="849465"/>
                    <a:pt x="2935497" y="849465"/>
                    <a:pt x="2940079" y="826218"/>
                  </a:cubicBezTo>
                  <a:cubicBezTo>
                    <a:pt x="2940079" y="826218"/>
                    <a:pt x="2940079" y="826218"/>
                    <a:pt x="2944659" y="849465"/>
                  </a:cubicBezTo>
                  <a:cubicBezTo>
                    <a:pt x="2946951" y="847140"/>
                    <a:pt x="2946951" y="847140"/>
                    <a:pt x="2947237" y="846268"/>
                  </a:cubicBezTo>
                  <a:lnTo>
                    <a:pt x="2949241" y="840166"/>
                  </a:lnTo>
                  <a:cubicBezTo>
                    <a:pt x="2949241" y="840166"/>
                    <a:pt x="2949241" y="840166"/>
                    <a:pt x="2949813" y="839004"/>
                  </a:cubicBezTo>
                  <a:lnTo>
                    <a:pt x="2953821" y="830867"/>
                  </a:lnTo>
                  <a:cubicBezTo>
                    <a:pt x="2953821" y="830867"/>
                    <a:pt x="2953821" y="830867"/>
                    <a:pt x="2954395" y="829705"/>
                  </a:cubicBezTo>
                  <a:lnTo>
                    <a:pt x="2958403" y="821569"/>
                  </a:lnTo>
                  <a:cubicBezTo>
                    <a:pt x="2958403" y="821569"/>
                    <a:pt x="2958403" y="821569"/>
                    <a:pt x="2959834" y="820697"/>
                  </a:cubicBezTo>
                  <a:lnTo>
                    <a:pt x="2969855" y="814595"/>
                  </a:lnTo>
                  <a:cubicBezTo>
                    <a:pt x="2969855" y="814595"/>
                    <a:pt x="2969855" y="814595"/>
                    <a:pt x="2971573" y="813433"/>
                  </a:cubicBezTo>
                  <a:lnTo>
                    <a:pt x="2983599" y="805296"/>
                  </a:lnTo>
                  <a:cubicBezTo>
                    <a:pt x="2983599" y="805296"/>
                    <a:pt x="2983599" y="805296"/>
                    <a:pt x="2984458" y="804134"/>
                  </a:cubicBezTo>
                  <a:lnTo>
                    <a:pt x="2990471" y="795998"/>
                  </a:lnTo>
                  <a:cubicBezTo>
                    <a:pt x="2990471" y="795998"/>
                    <a:pt x="2990471" y="795998"/>
                    <a:pt x="2991043" y="793964"/>
                  </a:cubicBezTo>
                  <a:lnTo>
                    <a:pt x="2995052" y="779725"/>
                  </a:lnTo>
                  <a:cubicBezTo>
                    <a:pt x="2995052" y="779725"/>
                    <a:pt x="2995052" y="779725"/>
                    <a:pt x="2995625" y="781759"/>
                  </a:cubicBezTo>
                  <a:lnTo>
                    <a:pt x="2999633" y="795998"/>
                  </a:lnTo>
                  <a:cubicBezTo>
                    <a:pt x="2999633" y="795998"/>
                    <a:pt x="2999633" y="795998"/>
                    <a:pt x="3000205" y="796869"/>
                  </a:cubicBezTo>
                  <a:lnTo>
                    <a:pt x="3004214" y="802972"/>
                  </a:lnTo>
                  <a:cubicBezTo>
                    <a:pt x="3004214" y="802972"/>
                    <a:pt x="3004214" y="802972"/>
                    <a:pt x="3005646" y="804134"/>
                  </a:cubicBezTo>
                  <a:lnTo>
                    <a:pt x="3015667" y="812270"/>
                  </a:lnTo>
                  <a:cubicBezTo>
                    <a:pt x="3015667" y="812270"/>
                    <a:pt x="3015667" y="812270"/>
                    <a:pt x="3016813" y="813433"/>
                  </a:cubicBezTo>
                  <a:lnTo>
                    <a:pt x="3024828" y="821569"/>
                  </a:lnTo>
                  <a:cubicBezTo>
                    <a:pt x="3024828" y="821569"/>
                    <a:pt x="3024828" y="821569"/>
                    <a:pt x="3025975" y="822731"/>
                  </a:cubicBezTo>
                  <a:lnTo>
                    <a:pt x="3033991" y="830867"/>
                  </a:lnTo>
                  <a:cubicBezTo>
                    <a:pt x="3033991" y="830867"/>
                    <a:pt x="3033991" y="830867"/>
                    <a:pt x="3034278" y="832030"/>
                  </a:cubicBezTo>
                  <a:lnTo>
                    <a:pt x="3036281" y="840166"/>
                  </a:lnTo>
                  <a:cubicBezTo>
                    <a:pt x="3036281" y="840166"/>
                    <a:pt x="3036281" y="840166"/>
                    <a:pt x="3036567" y="841328"/>
                  </a:cubicBezTo>
                  <a:lnTo>
                    <a:pt x="3038572" y="849465"/>
                  </a:lnTo>
                  <a:cubicBezTo>
                    <a:pt x="3043153" y="849465"/>
                    <a:pt x="3043153" y="849465"/>
                    <a:pt x="3045443" y="826218"/>
                  </a:cubicBezTo>
                  <a:cubicBezTo>
                    <a:pt x="3045443" y="826218"/>
                    <a:pt x="3045443" y="826218"/>
                    <a:pt x="3050025" y="849465"/>
                  </a:cubicBezTo>
                  <a:cubicBezTo>
                    <a:pt x="3054605" y="849465"/>
                    <a:pt x="3054605" y="849465"/>
                    <a:pt x="3054605" y="851208"/>
                  </a:cubicBezTo>
                  <a:lnTo>
                    <a:pt x="3054605" y="863413"/>
                  </a:lnTo>
                  <a:cubicBezTo>
                    <a:pt x="3050025" y="863413"/>
                    <a:pt x="3050025" y="863413"/>
                    <a:pt x="3050025" y="895958"/>
                  </a:cubicBezTo>
                  <a:cubicBezTo>
                    <a:pt x="3050025" y="895958"/>
                    <a:pt x="3050025" y="895958"/>
                    <a:pt x="3051171" y="895958"/>
                  </a:cubicBezTo>
                  <a:lnTo>
                    <a:pt x="3059187" y="895958"/>
                  </a:lnTo>
                  <a:cubicBezTo>
                    <a:pt x="3059187" y="900607"/>
                    <a:pt x="3059187" y="900607"/>
                    <a:pt x="3060047" y="900607"/>
                  </a:cubicBezTo>
                  <a:lnTo>
                    <a:pt x="3066059" y="900607"/>
                  </a:lnTo>
                  <a:cubicBezTo>
                    <a:pt x="3066059" y="900607"/>
                    <a:pt x="3066059" y="900607"/>
                    <a:pt x="3066059" y="899445"/>
                  </a:cubicBezTo>
                  <a:lnTo>
                    <a:pt x="3066059" y="891308"/>
                  </a:lnTo>
                  <a:cubicBezTo>
                    <a:pt x="3066059" y="891308"/>
                    <a:pt x="3066059" y="891308"/>
                    <a:pt x="3068349" y="891308"/>
                  </a:cubicBezTo>
                  <a:lnTo>
                    <a:pt x="3084383" y="891308"/>
                  </a:lnTo>
                  <a:cubicBezTo>
                    <a:pt x="3084383" y="891308"/>
                    <a:pt x="3084383" y="891308"/>
                    <a:pt x="3084383" y="889274"/>
                  </a:cubicBezTo>
                  <a:lnTo>
                    <a:pt x="3084383" y="875036"/>
                  </a:lnTo>
                  <a:cubicBezTo>
                    <a:pt x="3084383" y="875036"/>
                    <a:pt x="3084383" y="875036"/>
                    <a:pt x="3123323" y="875036"/>
                  </a:cubicBezTo>
                  <a:cubicBezTo>
                    <a:pt x="3123323" y="875036"/>
                    <a:pt x="3123323" y="875036"/>
                    <a:pt x="3123323" y="876489"/>
                  </a:cubicBezTo>
                  <a:lnTo>
                    <a:pt x="3123323" y="886659"/>
                  </a:lnTo>
                  <a:cubicBezTo>
                    <a:pt x="3123323" y="886659"/>
                    <a:pt x="3123323" y="886659"/>
                    <a:pt x="3143937" y="886659"/>
                  </a:cubicBezTo>
                  <a:cubicBezTo>
                    <a:pt x="3143937" y="886659"/>
                    <a:pt x="3143937" y="886659"/>
                    <a:pt x="3143937" y="888984"/>
                  </a:cubicBezTo>
                  <a:lnTo>
                    <a:pt x="3143937" y="905256"/>
                  </a:lnTo>
                  <a:cubicBezTo>
                    <a:pt x="3139357" y="905256"/>
                    <a:pt x="3139357" y="905256"/>
                    <a:pt x="3139357" y="906128"/>
                  </a:cubicBezTo>
                  <a:lnTo>
                    <a:pt x="3139357" y="912230"/>
                  </a:lnTo>
                  <a:cubicBezTo>
                    <a:pt x="3143937" y="912230"/>
                    <a:pt x="3143937" y="912230"/>
                    <a:pt x="3143937" y="913974"/>
                  </a:cubicBezTo>
                  <a:lnTo>
                    <a:pt x="3143937" y="926178"/>
                  </a:lnTo>
                  <a:lnTo>
                    <a:pt x="3139357" y="930827"/>
                  </a:lnTo>
                  <a:cubicBezTo>
                    <a:pt x="3139357" y="930827"/>
                    <a:pt x="3139357" y="930827"/>
                    <a:pt x="3139357" y="986619"/>
                  </a:cubicBezTo>
                  <a:cubicBezTo>
                    <a:pt x="3139357" y="986619"/>
                    <a:pt x="3139357" y="986619"/>
                    <a:pt x="3141360" y="986619"/>
                  </a:cubicBezTo>
                  <a:lnTo>
                    <a:pt x="3155391" y="986619"/>
                  </a:lnTo>
                  <a:cubicBezTo>
                    <a:pt x="3155391" y="991268"/>
                    <a:pt x="3155391" y="991268"/>
                    <a:pt x="3157107" y="991268"/>
                  </a:cubicBezTo>
                  <a:lnTo>
                    <a:pt x="3169135" y="991268"/>
                  </a:lnTo>
                  <a:cubicBezTo>
                    <a:pt x="3169135" y="991268"/>
                    <a:pt x="3169135" y="991268"/>
                    <a:pt x="3169135" y="993302"/>
                  </a:cubicBezTo>
                  <a:lnTo>
                    <a:pt x="3169135" y="1007541"/>
                  </a:lnTo>
                  <a:cubicBezTo>
                    <a:pt x="3169135" y="1007541"/>
                    <a:pt x="3169135" y="1007541"/>
                    <a:pt x="3170853" y="1007541"/>
                  </a:cubicBezTo>
                  <a:lnTo>
                    <a:pt x="3182877" y="1007541"/>
                  </a:lnTo>
                  <a:cubicBezTo>
                    <a:pt x="3182877" y="1007541"/>
                    <a:pt x="3182877" y="1007541"/>
                    <a:pt x="3182877" y="1005507"/>
                  </a:cubicBezTo>
                  <a:lnTo>
                    <a:pt x="3182877" y="991268"/>
                  </a:lnTo>
                  <a:cubicBezTo>
                    <a:pt x="3182877" y="991268"/>
                    <a:pt x="3182877" y="991268"/>
                    <a:pt x="3184880" y="990106"/>
                  </a:cubicBezTo>
                  <a:lnTo>
                    <a:pt x="3198911" y="981970"/>
                  </a:lnTo>
                  <a:cubicBezTo>
                    <a:pt x="3198911" y="981970"/>
                    <a:pt x="3198911" y="981970"/>
                    <a:pt x="3198911" y="961048"/>
                  </a:cubicBezTo>
                  <a:cubicBezTo>
                    <a:pt x="3194330" y="961048"/>
                    <a:pt x="3194330" y="961048"/>
                    <a:pt x="3194330" y="937801"/>
                  </a:cubicBezTo>
                  <a:cubicBezTo>
                    <a:pt x="3194330" y="937801"/>
                    <a:pt x="3194330" y="937801"/>
                    <a:pt x="3195474" y="937801"/>
                  </a:cubicBezTo>
                  <a:lnTo>
                    <a:pt x="3203492" y="937801"/>
                  </a:lnTo>
                  <a:cubicBezTo>
                    <a:pt x="3203492" y="935477"/>
                    <a:pt x="3203492" y="935477"/>
                    <a:pt x="3224107" y="935477"/>
                  </a:cubicBezTo>
                  <a:cubicBezTo>
                    <a:pt x="3224107" y="935477"/>
                    <a:pt x="3224107" y="935477"/>
                    <a:pt x="3224107" y="934314"/>
                  </a:cubicBezTo>
                  <a:lnTo>
                    <a:pt x="3224107" y="926178"/>
                  </a:lnTo>
                  <a:cubicBezTo>
                    <a:pt x="3224107" y="926178"/>
                    <a:pt x="3224107" y="926178"/>
                    <a:pt x="3225825" y="926178"/>
                  </a:cubicBezTo>
                  <a:lnTo>
                    <a:pt x="3237850" y="926178"/>
                  </a:lnTo>
                  <a:cubicBezTo>
                    <a:pt x="3237850" y="926178"/>
                    <a:pt x="3237850" y="926178"/>
                    <a:pt x="3237850" y="809946"/>
                  </a:cubicBezTo>
                  <a:cubicBezTo>
                    <a:pt x="3237850" y="809946"/>
                    <a:pt x="3237850" y="809946"/>
                    <a:pt x="3238995" y="809946"/>
                  </a:cubicBezTo>
                  <a:lnTo>
                    <a:pt x="3247012" y="809946"/>
                  </a:lnTo>
                  <a:cubicBezTo>
                    <a:pt x="3247012" y="809946"/>
                    <a:pt x="3247012" y="809946"/>
                    <a:pt x="3247012" y="807621"/>
                  </a:cubicBezTo>
                  <a:lnTo>
                    <a:pt x="3247012" y="791348"/>
                  </a:lnTo>
                  <a:cubicBezTo>
                    <a:pt x="3249303" y="791348"/>
                    <a:pt x="3249303" y="791348"/>
                    <a:pt x="3249303" y="744855"/>
                  </a:cubicBezTo>
                  <a:cubicBezTo>
                    <a:pt x="3249303" y="744855"/>
                    <a:pt x="3249303" y="744855"/>
                    <a:pt x="3250449" y="744855"/>
                  </a:cubicBezTo>
                  <a:lnTo>
                    <a:pt x="3258465" y="744855"/>
                  </a:lnTo>
                  <a:cubicBezTo>
                    <a:pt x="3258465" y="744855"/>
                    <a:pt x="3258465" y="744855"/>
                    <a:pt x="3258465" y="746018"/>
                  </a:cubicBezTo>
                  <a:lnTo>
                    <a:pt x="3258465" y="754154"/>
                  </a:lnTo>
                  <a:cubicBezTo>
                    <a:pt x="3263045" y="754154"/>
                    <a:pt x="3263045" y="754154"/>
                    <a:pt x="3263045" y="751829"/>
                  </a:cubicBezTo>
                  <a:lnTo>
                    <a:pt x="3263045" y="735557"/>
                  </a:lnTo>
                  <a:cubicBezTo>
                    <a:pt x="3263045" y="735557"/>
                    <a:pt x="3263045" y="735557"/>
                    <a:pt x="3264477" y="734976"/>
                  </a:cubicBezTo>
                  <a:lnTo>
                    <a:pt x="3274499" y="730908"/>
                  </a:lnTo>
                  <a:cubicBezTo>
                    <a:pt x="3274499" y="730908"/>
                    <a:pt x="3274499" y="730908"/>
                    <a:pt x="3275644" y="731489"/>
                  </a:cubicBezTo>
                  <a:lnTo>
                    <a:pt x="3283661" y="735557"/>
                  </a:lnTo>
                  <a:cubicBezTo>
                    <a:pt x="3283661" y="735557"/>
                    <a:pt x="3283661" y="735557"/>
                    <a:pt x="3285379" y="735557"/>
                  </a:cubicBezTo>
                  <a:lnTo>
                    <a:pt x="3297405" y="735557"/>
                  </a:lnTo>
                  <a:cubicBezTo>
                    <a:pt x="3297405" y="735557"/>
                    <a:pt x="3297405" y="735557"/>
                    <a:pt x="3297405" y="705336"/>
                  </a:cubicBezTo>
                  <a:cubicBezTo>
                    <a:pt x="3297405" y="705336"/>
                    <a:pt x="3297405" y="705336"/>
                    <a:pt x="3298550" y="705336"/>
                  </a:cubicBezTo>
                  <a:lnTo>
                    <a:pt x="3306565" y="705336"/>
                  </a:lnTo>
                  <a:cubicBezTo>
                    <a:pt x="3306565" y="709986"/>
                    <a:pt x="3306565" y="709986"/>
                    <a:pt x="3307997" y="709986"/>
                  </a:cubicBezTo>
                  <a:lnTo>
                    <a:pt x="3318019" y="709986"/>
                  </a:lnTo>
                  <a:cubicBezTo>
                    <a:pt x="3318019" y="705336"/>
                    <a:pt x="3318019" y="705336"/>
                    <a:pt x="3319165" y="705336"/>
                  </a:cubicBezTo>
                  <a:lnTo>
                    <a:pt x="3327182" y="705336"/>
                  </a:lnTo>
                  <a:cubicBezTo>
                    <a:pt x="3327182" y="705336"/>
                    <a:pt x="3327182" y="705336"/>
                    <a:pt x="3327182" y="740206"/>
                  </a:cubicBezTo>
                  <a:cubicBezTo>
                    <a:pt x="3327182" y="740206"/>
                    <a:pt x="3327182" y="740206"/>
                    <a:pt x="3328613" y="741368"/>
                  </a:cubicBezTo>
                  <a:lnTo>
                    <a:pt x="3338635" y="749505"/>
                  </a:lnTo>
                  <a:cubicBezTo>
                    <a:pt x="3336344" y="756479"/>
                    <a:pt x="3336344" y="756479"/>
                    <a:pt x="3361539" y="756479"/>
                  </a:cubicBezTo>
                  <a:cubicBezTo>
                    <a:pt x="3361539" y="756479"/>
                    <a:pt x="3361539" y="756479"/>
                    <a:pt x="3361539" y="755026"/>
                  </a:cubicBezTo>
                  <a:lnTo>
                    <a:pt x="3361539" y="744855"/>
                  </a:lnTo>
                  <a:cubicBezTo>
                    <a:pt x="3361539" y="744855"/>
                    <a:pt x="3361539" y="744855"/>
                    <a:pt x="3391317" y="735557"/>
                  </a:cubicBezTo>
                  <a:cubicBezTo>
                    <a:pt x="3391317" y="735557"/>
                    <a:pt x="3391317" y="735557"/>
                    <a:pt x="3391317" y="734395"/>
                  </a:cubicBezTo>
                  <a:lnTo>
                    <a:pt x="3391317" y="726258"/>
                  </a:lnTo>
                  <a:cubicBezTo>
                    <a:pt x="3391317" y="726258"/>
                    <a:pt x="3391317" y="726258"/>
                    <a:pt x="3392176" y="726258"/>
                  </a:cubicBezTo>
                  <a:lnTo>
                    <a:pt x="3398189" y="726258"/>
                  </a:lnTo>
                  <a:cubicBezTo>
                    <a:pt x="3398189" y="726258"/>
                    <a:pt x="3398189" y="726258"/>
                    <a:pt x="3398189" y="725387"/>
                  </a:cubicBezTo>
                  <a:lnTo>
                    <a:pt x="3398189" y="719284"/>
                  </a:lnTo>
                  <a:cubicBezTo>
                    <a:pt x="3398189" y="719284"/>
                    <a:pt x="3398189" y="719284"/>
                    <a:pt x="3400479" y="719284"/>
                  </a:cubicBezTo>
                  <a:lnTo>
                    <a:pt x="3416513" y="719284"/>
                  </a:lnTo>
                  <a:cubicBezTo>
                    <a:pt x="3416513" y="719284"/>
                    <a:pt x="3416513" y="719284"/>
                    <a:pt x="3416513" y="720156"/>
                  </a:cubicBezTo>
                  <a:lnTo>
                    <a:pt x="3416513" y="726258"/>
                  </a:lnTo>
                  <a:cubicBezTo>
                    <a:pt x="3416513" y="726258"/>
                    <a:pt x="3416513" y="726258"/>
                    <a:pt x="3418231" y="726258"/>
                  </a:cubicBezTo>
                  <a:lnTo>
                    <a:pt x="3430257" y="726258"/>
                  </a:lnTo>
                  <a:cubicBezTo>
                    <a:pt x="3430257" y="726258"/>
                    <a:pt x="3430257" y="726258"/>
                    <a:pt x="3430257" y="728002"/>
                  </a:cubicBezTo>
                  <a:lnTo>
                    <a:pt x="3430257" y="740206"/>
                  </a:lnTo>
                  <a:cubicBezTo>
                    <a:pt x="3430257" y="740206"/>
                    <a:pt x="3430257" y="740206"/>
                    <a:pt x="3455452" y="740206"/>
                  </a:cubicBezTo>
                  <a:cubicBezTo>
                    <a:pt x="3455452" y="740206"/>
                    <a:pt x="3455452" y="740206"/>
                    <a:pt x="3455452" y="739044"/>
                  </a:cubicBezTo>
                  <a:lnTo>
                    <a:pt x="3455452" y="730908"/>
                  </a:lnTo>
                  <a:cubicBezTo>
                    <a:pt x="3455452" y="730908"/>
                    <a:pt x="3455452" y="730908"/>
                    <a:pt x="3456884" y="730908"/>
                  </a:cubicBezTo>
                  <a:lnTo>
                    <a:pt x="3466905" y="730908"/>
                  </a:lnTo>
                  <a:cubicBezTo>
                    <a:pt x="3466905" y="730908"/>
                    <a:pt x="3466905" y="730908"/>
                    <a:pt x="3466905" y="729745"/>
                  </a:cubicBezTo>
                  <a:lnTo>
                    <a:pt x="3466905" y="721609"/>
                  </a:lnTo>
                  <a:cubicBezTo>
                    <a:pt x="3466905" y="721609"/>
                    <a:pt x="3466905" y="721609"/>
                    <a:pt x="3468623" y="721609"/>
                  </a:cubicBezTo>
                  <a:lnTo>
                    <a:pt x="3480647" y="721609"/>
                  </a:lnTo>
                  <a:cubicBezTo>
                    <a:pt x="3480647" y="721609"/>
                    <a:pt x="3480647" y="721609"/>
                    <a:pt x="3480647" y="722771"/>
                  </a:cubicBezTo>
                  <a:lnTo>
                    <a:pt x="3480647" y="730908"/>
                  </a:lnTo>
                  <a:cubicBezTo>
                    <a:pt x="3485229" y="730908"/>
                    <a:pt x="3485229" y="730908"/>
                    <a:pt x="3485229" y="675116"/>
                  </a:cubicBezTo>
                  <a:cubicBezTo>
                    <a:pt x="3485229" y="675116"/>
                    <a:pt x="3485229" y="675116"/>
                    <a:pt x="3588304" y="675116"/>
                  </a:cubicBezTo>
                  <a:cubicBezTo>
                    <a:pt x="3588304" y="675116"/>
                    <a:pt x="3588304" y="675116"/>
                    <a:pt x="3588304" y="749505"/>
                  </a:cubicBezTo>
                  <a:cubicBezTo>
                    <a:pt x="3588304" y="749505"/>
                    <a:pt x="3588304" y="749505"/>
                    <a:pt x="3590595" y="749505"/>
                  </a:cubicBezTo>
                  <a:lnTo>
                    <a:pt x="3606629" y="749505"/>
                  </a:lnTo>
                  <a:cubicBezTo>
                    <a:pt x="3606629" y="749505"/>
                    <a:pt x="3606629" y="749505"/>
                    <a:pt x="3606629" y="665817"/>
                  </a:cubicBezTo>
                  <a:cubicBezTo>
                    <a:pt x="3606629" y="665817"/>
                    <a:pt x="3606629" y="665817"/>
                    <a:pt x="3629535" y="654194"/>
                  </a:cubicBezTo>
                  <a:cubicBezTo>
                    <a:pt x="3629535" y="654194"/>
                    <a:pt x="3629535" y="654194"/>
                    <a:pt x="3659311" y="654194"/>
                  </a:cubicBezTo>
                  <a:cubicBezTo>
                    <a:pt x="3659311" y="654194"/>
                    <a:pt x="3659311" y="654194"/>
                    <a:pt x="3661316" y="652451"/>
                  </a:cubicBezTo>
                  <a:lnTo>
                    <a:pt x="3675345" y="640246"/>
                  </a:lnTo>
                  <a:cubicBezTo>
                    <a:pt x="3675345" y="640246"/>
                    <a:pt x="3675345" y="640246"/>
                    <a:pt x="3714285" y="640246"/>
                  </a:cubicBezTo>
                  <a:cubicBezTo>
                    <a:pt x="3714285" y="640246"/>
                    <a:pt x="3714285" y="640246"/>
                    <a:pt x="3714285" y="641990"/>
                  </a:cubicBezTo>
                  <a:lnTo>
                    <a:pt x="3714285" y="654194"/>
                  </a:lnTo>
                  <a:cubicBezTo>
                    <a:pt x="3714285" y="654194"/>
                    <a:pt x="3714285" y="654194"/>
                    <a:pt x="3753224" y="654194"/>
                  </a:cubicBezTo>
                  <a:cubicBezTo>
                    <a:pt x="3753224" y="654194"/>
                    <a:pt x="3753224" y="654194"/>
                    <a:pt x="3753224" y="744855"/>
                  </a:cubicBezTo>
                  <a:cubicBezTo>
                    <a:pt x="3753224" y="744855"/>
                    <a:pt x="3753224" y="744855"/>
                    <a:pt x="3754656" y="744855"/>
                  </a:cubicBezTo>
                  <a:lnTo>
                    <a:pt x="3764677" y="744855"/>
                  </a:lnTo>
                  <a:cubicBezTo>
                    <a:pt x="3764677" y="744855"/>
                    <a:pt x="3764677" y="744855"/>
                    <a:pt x="3764677" y="877360"/>
                  </a:cubicBezTo>
                  <a:cubicBezTo>
                    <a:pt x="3764677" y="877360"/>
                    <a:pt x="3764677" y="877360"/>
                    <a:pt x="3766967" y="877360"/>
                  </a:cubicBezTo>
                  <a:lnTo>
                    <a:pt x="3783001" y="877360"/>
                  </a:lnTo>
                  <a:cubicBezTo>
                    <a:pt x="3783001" y="877360"/>
                    <a:pt x="3783001" y="877360"/>
                    <a:pt x="3783001" y="791348"/>
                  </a:cubicBezTo>
                  <a:cubicBezTo>
                    <a:pt x="3783001" y="791348"/>
                    <a:pt x="3783001" y="791348"/>
                    <a:pt x="3783861" y="790767"/>
                  </a:cubicBezTo>
                  <a:lnTo>
                    <a:pt x="3789873" y="786699"/>
                  </a:lnTo>
                  <a:cubicBezTo>
                    <a:pt x="3794455" y="786699"/>
                    <a:pt x="3794455" y="786699"/>
                    <a:pt x="3794455" y="787861"/>
                  </a:cubicBezTo>
                  <a:lnTo>
                    <a:pt x="3794455" y="795998"/>
                  </a:lnTo>
                  <a:cubicBezTo>
                    <a:pt x="3794455" y="795998"/>
                    <a:pt x="3794455" y="795998"/>
                    <a:pt x="3796744" y="794835"/>
                  </a:cubicBezTo>
                  <a:lnTo>
                    <a:pt x="3812779" y="786699"/>
                  </a:lnTo>
                  <a:cubicBezTo>
                    <a:pt x="3812779" y="786699"/>
                    <a:pt x="3812779" y="786699"/>
                    <a:pt x="3814783" y="786699"/>
                  </a:cubicBezTo>
                  <a:lnTo>
                    <a:pt x="3828812" y="786699"/>
                  </a:lnTo>
                  <a:cubicBezTo>
                    <a:pt x="3828812" y="786699"/>
                    <a:pt x="3828812" y="786699"/>
                    <a:pt x="3828812" y="944775"/>
                  </a:cubicBezTo>
                  <a:cubicBezTo>
                    <a:pt x="3828812" y="944775"/>
                    <a:pt x="3828812" y="944775"/>
                    <a:pt x="3860881" y="949425"/>
                  </a:cubicBezTo>
                  <a:cubicBezTo>
                    <a:pt x="3860881" y="947100"/>
                    <a:pt x="3860881" y="944775"/>
                    <a:pt x="3860881" y="942451"/>
                  </a:cubicBezTo>
                  <a:cubicBezTo>
                    <a:pt x="3872333" y="942451"/>
                    <a:pt x="3883785" y="942451"/>
                    <a:pt x="3895238" y="942451"/>
                  </a:cubicBezTo>
                  <a:cubicBezTo>
                    <a:pt x="3895238" y="930827"/>
                    <a:pt x="3895238" y="921529"/>
                    <a:pt x="3895238" y="912230"/>
                  </a:cubicBezTo>
                  <a:lnTo>
                    <a:pt x="3904401" y="912230"/>
                  </a:lnTo>
                  <a:cubicBezTo>
                    <a:pt x="3904401" y="898282"/>
                    <a:pt x="3904401" y="886659"/>
                    <a:pt x="3904401" y="872711"/>
                  </a:cubicBezTo>
                  <a:cubicBezTo>
                    <a:pt x="3906691" y="872711"/>
                    <a:pt x="3908982" y="872711"/>
                    <a:pt x="3911273" y="872711"/>
                  </a:cubicBezTo>
                  <a:cubicBezTo>
                    <a:pt x="3911273" y="858763"/>
                    <a:pt x="3911273" y="847140"/>
                    <a:pt x="3911273" y="833192"/>
                  </a:cubicBezTo>
                  <a:cubicBezTo>
                    <a:pt x="3915853" y="833192"/>
                    <a:pt x="3920434" y="833192"/>
                    <a:pt x="3927307" y="833192"/>
                  </a:cubicBezTo>
                  <a:cubicBezTo>
                    <a:pt x="3943340" y="828543"/>
                    <a:pt x="3961664" y="819244"/>
                    <a:pt x="3977697" y="812270"/>
                  </a:cubicBezTo>
                  <a:cubicBezTo>
                    <a:pt x="3979989" y="805296"/>
                    <a:pt x="3979989" y="798322"/>
                    <a:pt x="3979989" y="791348"/>
                  </a:cubicBezTo>
                  <a:cubicBezTo>
                    <a:pt x="3982279" y="798322"/>
                    <a:pt x="3982279" y="805296"/>
                    <a:pt x="3984570" y="812270"/>
                  </a:cubicBezTo>
                  <a:cubicBezTo>
                    <a:pt x="4002895" y="821569"/>
                    <a:pt x="4018928" y="830867"/>
                    <a:pt x="4037253" y="840166"/>
                  </a:cubicBezTo>
                  <a:cubicBezTo>
                    <a:pt x="4037253" y="837847"/>
                    <a:pt x="4037253" y="835529"/>
                    <a:pt x="4037253" y="835517"/>
                  </a:cubicBezTo>
                  <a:cubicBezTo>
                    <a:pt x="4041833" y="835517"/>
                    <a:pt x="4046416" y="835517"/>
                    <a:pt x="4050996" y="835517"/>
                  </a:cubicBezTo>
                  <a:cubicBezTo>
                    <a:pt x="4050996" y="847140"/>
                    <a:pt x="4050996" y="861088"/>
                    <a:pt x="4050996" y="872711"/>
                  </a:cubicBezTo>
                  <a:cubicBezTo>
                    <a:pt x="4053287" y="872711"/>
                    <a:pt x="4055577" y="872711"/>
                    <a:pt x="4057867" y="872711"/>
                  </a:cubicBezTo>
                  <a:cubicBezTo>
                    <a:pt x="4057867" y="886659"/>
                    <a:pt x="4057867" y="900607"/>
                    <a:pt x="4057867" y="916879"/>
                  </a:cubicBezTo>
                  <a:cubicBezTo>
                    <a:pt x="4060159" y="916879"/>
                    <a:pt x="4062449" y="916879"/>
                    <a:pt x="4064740" y="916879"/>
                  </a:cubicBezTo>
                  <a:cubicBezTo>
                    <a:pt x="4064740" y="923853"/>
                    <a:pt x="4064740" y="930827"/>
                    <a:pt x="4064740" y="937801"/>
                  </a:cubicBezTo>
                  <a:cubicBezTo>
                    <a:pt x="4069321" y="937801"/>
                    <a:pt x="4073901" y="937801"/>
                    <a:pt x="4078483" y="937801"/>
                  </a:cubicBezTo>
                  <a:cubicBezTo>
                    <a:pt x="4078483" y="949425"/>
                    <a:pt x="4078483" y="958723"/>
                    <a:pt x="4078483" y="970346"/>
                  </a:cubicBezTo>
                  <a:cubicBezTo>
                    <a:pt x="4108260" y="968022"/>
                    <a:pt x="4135747" y="965697"/>
                    <a:pt x="4165523" y="963372"/>
                  </a:cubicBezTo>
                  <a:cubicBezTo>
                    <a:pt x="4165523" y="951749"/>
                    <a:pt x="4165523" y="942451"/>
                    <a:pt x="4165523" y="930827"/>
                  </a:cubicBezTo>
                  <a:cubicBezTo>
                    <a:pt x="4181557" y="930827"/>
                    <a:pt x="4197591" y="930827"/>
                    <a:pt x="4211335" y="930827"/>
                  </a:cubicBezTo>
                  <a:cubicBezTo>
                    <a:pt x="4211335" y="923853"/>
                    <a:pt x="4211335" y="919204"/>
                    <a:pt x="4211335" y="912230"/>
                  </a:cubicBezTo>
                  <a:cubicBezTo>
                    <a:pt x="4243403" y="912230"/>
                    <a:pt x="4275469" y="912230"/>
                    <a:pt x="4307538" y="912230"/>
                  </a:cubicBezTo>
                  <a:cubicBezTo>
                    <a:pt x="4307538" y="916879"/>
                    <a:pt x="4307538" y="919204"/>
                    <a:pt x="4307538" y="923853"/>
                  </a:cubicBezTo>
                  <a:cubicBezTo>
                    <a:pt x="4328153" y="923853"/>
                    <a:pt x="4348767" y="923853"/>
                    <a:pt x="4369382" y="923853"/>
                  </a:cubicBezTo>
                  <a:cubicBezTo>
                    <a:pt x="4369382" y="926178"/>
                    <a:pt x="4369382" y="928503"/>
                    <a:pt x="4369382" y="930827"/>
                  </a:cubicBezTo>
                  <a:cubicBezTo>
                    <a:pt x="4373963" y="930827"/>
                    <a:pt x="4380835" y="930827"/>
                    <a:pt x="4387707" y="930827"/>
                  </a:cubicBezTo>
                  <a:cubicBezTo>
                    <a:pt x="4387707" y="933152"/>
                    <a:pt x="4387707" y="935477"/>
                    <a:pt x="4387707" y="937801"/>
                  </a:cubicBezTo>
                  <a:cubicBezTo>
                    <a:pt x="4392287" y="937801"/>
                    <a:pt x="4399159" y="937801"/>
                    <a:pt x="4403740" y="937801"/>
                  </a:cubicBezTo>
                  <a:cubicBezTo>
                    <a:pt x="4403740" y="931132"/>
                    <a:pt x="4403740" y="924463"/>
                    <a:pt x="4403740" y="917794"/>
                  </a:cubicBezTo>
                  <a:lnTo>
                    <a:pt x="4475956" y="1039515"/>
                  </a:lnTo>
                  <a:lnTo>
                    <a:pt x="0" y="1039515"/>
                  </a:lnTo>
                  <a:lnTo>
                    <a:pt x="0" y="685283"/>
                  </a:lnTo>
                  <a:lnTo>
                    <a:pt x="9900" y="685283"/>
                  </a:lnTo>
                  <a:cubicBezTo>
                    <a:pt x="9900" y="685271"/>
                    <a:pt x="9900" y="684760"/>
                    <a:pt x="9900" y="661504"/>
                  </a:cubicBezTo>
                  <a:cubicBezTo>
                    <a:pt x="9907" y="661504"/>
                    <a:pt x="9987" y="661504"/>
                    <a:pt x="10941" y="661504"/>
                  </a:cubicBezTo>
                  <a:lnTo>
                    <a:pt x="18230" y="661504"/>
                  </a:lnTo>
                  <a:cubicBezTo>
                    <a:pt x="18230" y="661485"/>
                    <a:pt x="18230" y="660714"/>
                    <a:pt x="18230" y="629077"/>
                  </a:cubicBezTo>
                  <a:cubicBezTo>
                    <a:pt x="18238" y="629077"/>
                    <a:pt x="18317" y="629077"/>
                    <a:pt x="19272" y="629077"/>
                  </a:cubicBezTo>
                  <a:lnTo>
                    <a:pt x="26562" y="629077"/>
                  </a:lnTo>
                  <a:cubicBezTo>
                    <a:pt x="26562" y="629071"/>
                    <a:pt x="26562" y="628962"/>
                    <a:pt x="26562" y="627186"/>
                  </a:cubicBezTo>
                  <a:lnTo>
                    <a:pt x="26562" y="613945"/>
                  </a:lnTo>
                  <a:cubicBezTo>
                    <a:pt x="24478" y="613945"/>
                    <a:pt x="24478" y="613945"/>
                    <a:pt x="25259" y="612323"/>
                  </a:cubicBezTo>
                  <a:lnTo>
                    <a:pt x="30726" y="600974"/>
                  </a:lnTo>
                  <a:cubicBezTo>
                    <a:pt x="30732" y="600991"/>
                    <a:pt x="30932" y="601665"/>
                    <a:pt x="39057" y="629077"/>
                  </a:cubicBezTo>
                  <a:cubicBezTo>
                    <a:pt x="39066" y="629077"/>
                    <a:pt x="39140" y="629077"/>
                    <a:pt x="39838" y="629077"/>
                  </a:cubicBezTo>
                  <a:lnTo>
                    <a:pt x="45305" y="629077"/>
                  </a:lnTo>
                  <a:cubicBezTo>
                    <a:pt x="45305" y="629064"/>
                    <a:pt x="45305" y="627885"/>
                    <a:pt x="45305" y="523150"/>
                  </a:cubicBezTo>
                  <a:cubicBezTo>
                    <a:pt x="45315" y="523150"/>
                    <a:pt x="45433" y="523150"/>
                    <a:pt x="46867" y="523150"/>
                  </a:cubicBezTo>
                  <a:lnTo>
                    <a:pt x="57801" y="523150"/>
                  </a:lnTo>
                  <a:cubicBezTo>
                    <a:pt x="57801" y="523128"/>
                    <a:pt x="57801" y="522118"/>
                    <a:pt x="57801" y="475591"/>
                  </a:cubicBezTo>
                  <a:cubicBezTo>
                    <a:pt x="57818" y="475591"/>
                    <a:pt x="58461" y="475591"/>
                    <a:pt x="84875" y="475591"/>
                  </a:cubicBezTo>
                  <a:cubicBezTo>
                    <a:pt x="84875" y="475579"/>
                    <a:pt x="84875" y="475069"/>
                    <a:pt x="84875" y="453973"/>
                  </a:cubicBezTo>
                  <a:cubicBezTo>
                    <a:pt x="84895" y="453973"/>
                    <a:pt x="85705" y="453973"/>
                    <a:pt x="120280" y="453973"/>
                  </a:cubicBezTo>
                  <a:cubicBezTo>
                    <a:pt x="120280" y="453981"/>
                    <a:pt x="120280" y="454111"/>
                    <a:pt x="120280" y="456405"/>
                  </a:cubicBezTo>
                  <a:lnTo>
                    <a:pt x="120280" y="473429"/>
                  </a:lnTo>
                  <a:cubicBezTo>
                    <a:pt x="120290" y="473429"/>
                    <a:pt x="120424" y="473429"/>
                    <a:pt x="122623" y="473429"/>
                  </a:cubicBezTo>
                  <a:lnTo>
                    <a:pt x="139024" y="473429"/>
                  </a:lnTo>
                  <a:cubicBezTo>
                    <a:pt x="139024" y="473447"/>
                    <a:pt x="139024" y="474341"/>
                    <a:pt x="139024" y="520988"/>
                  </a:cubicBezTo>
                  <a:cubicBezTo>
                    <a:pt x="139030" y="520988"/>
                    <a:pt x="139108" y="520988"/>
                    <a:pt x="140065" y="520988"/>
                  </a:cubicBezTo>
                  <a:lnTo>
                    <a:pt x="147355" y="520988"/>
                  </a:lnTo>
                  <a:lnTo>
                    <a:pt x="161933" y="525312"/>
                  </a:lnTo>
                  <a:cubicBezTo>
                    <a:pt x="161933" y="525322"/>
                    <a:pt x="161933" y="525972"/>
                    <a:pt x="161933" y="564224"/>
                  </a:cubicBezTo>
                  <a:cubicBezTo>
                    <a:pt x="161939" y="564224"/>
                    <a:pt x="162017" y="564224"/>
                    <a:pt x="162975" y="564224"/>
                  </a:cubicBezTo>
                  <a:lnTo>
                    <a:pt x="170263" y="564224"/>
                  </a:lnTo>
                  <a:cubicBezTo>
                    <a:pt x="170263" y="564234"/>
                    <a:pt x="170263" y="564340"/>
                    <a:pt x="170263" y="565845"/>
                  </a:cubicBezTo>
                  <a:lnTo>
                    <a:pt x="170263" y="577194"/>
                  </a:lnTo>
                  <a:cubicBezTo>
                    <a:pt x="170271" y="577194"/>
                    <a:pt x="170399" y="577194"/>
                    <a:pt x="172346" y="577194"/>
                  </a:cubicBezTo>
                  <a:lnTo>
                    <a:pt x="186925" y="577194"/>
                  </a:lnTo>
                  <a:lnTo>
                    <a:pt x="193172" y="583680"/>
                  </a:lnTo>
                  <a:cubicBezTo>
                    <a:pt x="193172" y="583692"/>
                    <a:pt x="193172" y="584178"/>
                    <a:pt x="193172" y="605298"/>
                  </a:cubicBezTo>
                  <a:cubicBezTo>
                    <a:pt x="193182" y="605298"/>
                    <a:pt x="193316" y="605298"/>
                    <a:pt x="195515" y="605298"/>
                  </a:cubicBezTo>
                  <a:lnTo>
                    <a:pt x="211916" y="605298"/>
                  </a:lnTo>
                  <a:cubicBezTo>
                    <a:pt x="211916" y="605305"/>
                    <a:pt x="211916" y="605385"/>
                    <a:pt x="211916" y="606378"/>
                  </a:cubicBezTo>
                  <a:lnTo>
                    <a:pt x="211916" y="613945"/>
                  </a:lnTo>
                  <a:cubicBezTo>
                    <a:pt x="211926" y="613945"/>
                    <a:pt x="212027" y="613945"/>
                    <a:pt x="213218" y="613945"/>
                  </a:cubicBezTo>
                  <a:lnTo>
                    <a:pt x="222330" y="613945"/>
                  </a:lnTo>
                  <a:cubicBezTo>
                    <a:pt x="222330" y="613954"/>
                    <a:pt x="222330" y="614083"/>
                    <a:pt x="222330" y="616106"/>
                  </a:cubicBezTo>
                  <a:lnTo>
                    <a:pt x="222330" y="631239"/>
                  </a:lnTo>
                  <a:cubicBezTo>
                    <a:pt x="226495" y="631239"/>
                    <a:pt x="226495" y="631239"/>
                    <a:pt x="226495" y="629347"/>
                  </a:cubicBezTo>
                  <a:lnTo>
                    <a:pt x="226495" y="616106"/>
                  </a:lnTo>
                  <a:cubicBezTo>
                    <a:pt x="226501" y="616106"/>
                    <a:pt x="226581" y="616106"/>
                    <a:pt x="227536" y="616106"/>
                  </a:cubicBezTo>
                  <a:lnTo>
                    <a:pt x="234826" y="616106"/>
                  </a:lnTo>
                  <a:cubicBezTo>
                    <a:pt x="234826" y="616117"/>
                    <a:pt x="234826" y="616236"/>
                    <a:pt x="234826" y="617728"/>
                  </a:cubicBezTo>
                  <a:lnTo>
                    <a:pt x="234826" y="629077"/>
                  </a:lnTo>
                  <a:cubicBezTo>
                    <a:pt x="234835" y="629077"/>
                    <a:pt x="234910" y="629077"/>
                    <a:pt x="235607" y="629077"/>
                  </a:cubicBezTo>
                  <a:lnTo>
                    <a:pt x="241073" y="629077"/>
                  </a:lnTo>
                  <a:cubicBezTo>
                    <a:pt x="241073" y="624754"/>
                    <a:pt x="241073" y="624754"/>
                    <a:pt x="291056" y="624754"/>
                  </a:cubicBezTo>
                  <a:cubicBezTo>
                    <a:pt x="291056" y="624763"/>
                    <a:pt x="291056" y="624864"/>
                    <a:pt x="291056" y="626105"/>
                  </a:cubicBezTo>
                  <a:lnTo>
                    <a:pt x="291056" y="635562"/>
                  </a:lnTo>
                  <a:cubicBezTo>
                    <a:pt x="291065" y="635562"/>
                    <a:pt x="291142" y="635562"/>
                    <a:pt x="291837" y="635562"/>
                  </a:cubicBezTo>
                  <a:lnTo>
                    <a:pt x="297306" y="635562"/>
                  </a:lnTo>
                  <a:cubicBezTo>
                    <a:pt x="297306" y="635571"/>
                    <a:pt x="297306" y="635693"/>
                    <a:pt x="297306" y="637724"/>
                  </a:cubicBezTo>
                  <a:lnTo>
                    <a:pt x="297306" y="652857"/>
                  </a:lnTo>
                  <a:cubicBezTo>
                    <a:pt x="297314" y="652853"/>
                    <a:pt x="297433" y="652775"/>
                    <a:pt x="299387" y="651506"/>
                  </a:cubicBezTo>
                  <a:lnTo>
                    <a:pt x="313966" y="642048"/>
                  </a:lnTo>
                  <a:cubicBezTo>
                    <a:pt x="313968" y="642029"/>
                    <a:pt x="314103" y="641154"/>
                    <a:pt x="320214" y="600974"/>
                  </a:cubicBezTo>
                  <a:cubicBezTo>
                    <a:pt x="320223" y="600972"/>
                    <a:pt x="320294" y="600946"/>
                    <a:pt x="320995" y="600704"/>
                  </a:cubicBezTo>
                  <a:lnTo>
                    <a:pt x="326461" y="598812"/>
                  </a:lnTo>
                  <a:cubicBezTo>
                    <a:pt x="326461" y="598796"/>
                    <a:pt x="326496" y="597735"/>
                    <a:pt x="328545" y="529635"/>
                  </a:cubicBezTo>
                  <a:cubicBezTo>
                    <a:pt x="328545" y="529653"/>
                    <a:pt x="328578" y="530744"/>
                    <a:pt x="330627" y="598812"/>
                  </a:cubicBezTo>
                  <a:cubicBezTo>
                    <a:pt x="330637" y="598815"/>
                    <a:pt x="330710" y="598840"/>
                    <a:pt x="331408" y="599082"/>
                  </a:cubicBezTo>
                  <a:lnTo>
                    <a:pt x="336875" y="600974"/>
                  </a:lnTo>
                  <a:cubicBezTo>
                    <a:pt x="336875" y="600954"/>
                    <a:pt x="336875" y="599621"/>
                    <a:pt x="336875" y="514503"/>
                  </a:cubicBezTo>
                  <a:cubicBezTo>
                    <a:pt x="341041" y="514503"/>
                    <a:pt x="341041" y="514503"/>
                    <a:pt x="341041" y="482076"/>
                  </a:cubicBezTo>
                  <a:cubicBezTo>
                    <a:pt x="341053" y="482076"/>
                    <a:pt x="341758" y="482076"/>
                    <a:pt x="380610" y="482076"/>
                  </a:cubicBezTo>
                  <a:cubicBezTo>
                    <a:pt x="380610" y="482093"/>
                    <a:pt x="380610" y="482811"/>
                    <a:pt x="380610" y="514503"/>
                  </a:cubicBezTo>
                  <a:cubicBezTo>
                    <a:pt x="380620" y="514503"/>
                    <a:pt x="380694" y="514503"/>
                    <a:pt x="381391" y="514503"/>
                  </a:cubicBezTo>
                  <a:lnTo>
                    <a:pt x="386858" y="514503"/>
                  </a:lnTo>
                  <a:cubicBezTo>
                    <a:pt x="386858" y="514482"/>
                    <a:pt x="386858" y="513176"/>
                    <a:pt x="386858" y="432355"/>
                  </a:cubicBezTo>
                  <a:cubicBezTo>
                    <a:pt x="386864" y="432355"/>
                    <a:pt x="386966" y="432355"/>
                    <a:pt x="388681" y="432355"/>
                  </a:cubicBezTo>
                  <a:lnTo>
                    <a:pt x="401437" y="432355"/>
                  </a:lnTo>
                  <a:cubicBezTo>
                    <a:pt x="401437" y="432348"/>
                    <a:pt x="401437" y="432237"/>
                    <a:pt x="401437" y="430464"/>
                  </a:cubicBezTo>
                  <a:lnTo>
                    <a:pt x="401437" y="417223"/>
                  </a:lnTo>
                  <a:cubicBezTo>
                    <a:pt x="401448" y="417223"/>
                    <a:pt x="401960" y="417223"/>
                    <a:pt x="424347" y="417223"/>
                  </a:cubicBezTo>
                  <a:cubicBezTo>
                    <a:pt x="424347" y="417216"/>
                    <a:pt x="424347" y="417135"/>
                    <a:pt x="424347" y="416142"/>
                  </a:cubicBezTo>
                  <a:lnTo>
                    <a:pt x="424347" y="408576"/>
                  </a:lnTo>
                  <a:cubicBezTo>
                    <a:pt x="424354" y="408576"/>
                    <a:pt x="424467" y="408576"/>
                    <a:pt x="426168" y="408576"/>
                  </a:cubicBezTo>
                  <a:lnTo>
                    <a:pt x="438925" y="408576"/>
                  </a:lnTo>
                  <a:cubicBezTo>
                    <a:pt x="438925" y="408584"/>
                    <a:pt x="438925" y="408663"/>
                    <a:pt x="438925" y="409657"/>
                  </a:cubicBezTo>
                  <a:lnTo>
                    <a:pt x="438925" y="417223"/>
                  </a:lnTo>
                  <a:cubicBezTo>
                    <a:pt x="438935" y="417223"/>
                    <a:pt x="439009" y="417223"/>
                    <a:pt x="439706" y="417223"/>
                  </a:cubicBezTo>
                  <a:lnTo>
                    <a:pt x="445173" y="417223"/>
                  </a:lnTo>
                  <a:lnTo>
                    <a:pt x="455586" y="412899"/>
                  </a:lnTo>
                  <a:lnTo>
                    <a:pt x="459750" y="416142"/>
                  </a:lnTo>
                  <a:lnTo>
                    <a:pt x="459750" y="408576"/>
                  </a:lnTo>
                  <a:cubicBezTo>
                    <a:pt x="459760" y="408576"/>
                    <a:pt x="459901" y="408576"/>
                    <a:pt x="462093" y="408576"/>
                  </a:cubicBezTo>
                  <a:lnTo>
                    <a:pt x="478495" y="408576"/>
                  </a:lnTo>
                  <a:cubicBezTo>
                    <a:pt x="478495" y="408584"/>
                    <a:pt x="478495" y="408663"/>
                    <a:pt x="478495" y="409657"/>
                  </a:cubicBezTo>
                  <a:lnTo>
                    <a:pt x="478495" y="417223"/>
                  </a:lnTo>
                  <a:cubicBezTo>
                    <a:pt x="478515" y="417223"/>
                    <a:pt x="479271" y="417223"/>
                    <a:pt x="509735" y="417223"/>
                  </a:cubicBezTo>
                  <a:cubicBezTo>
                    <a:pt x="509735" y="417233"/>
                    <a:pt x="509735" y="417342"/>
                    <a:pt x="509735" y="418844"/>
                  </a:cubicBezTo>
                  <a:lnTo>
                    <a:pt x="509735" y="430194"/>
                  </a:lnTo>
                  <a:cubicBezTo>
                    <a:pt x="509752" y="430194"/>
                    <a:pt x="510409" y="430194"/>
                    <a:pt x="536809" y="430194"/>
                  </a:cubicBezTo>
                  <a:cubicBezTo>
                    <a:pt x="536809" y="430210"/>
                    <a:pt x="536809" y="430890"/>
                    <a:pt x="536809" y="460458"/>
                  </a:cubicBezTo>
                  <a:cubicBezTo>
                    <a:pt x="536818" y="460458"/>
                    <a:pt x="536893" y="460458"/>
                    <a:pt x="537589" y="460458"/>
                  </a:cubicBezTo>
                  <a:lnTo>
                    <a:pt x="543057" y="460458"/>
                  </a:lnTo>
                  <a:cubicBezTo>
                    <a:pt x="543057" y="460465"/>
                    <a:pt x="543057" y="460551"/>
                    <a:pt x="543057" y="461539"/>
                  </a:cubicBezTo>
                  <a:lnTo>
                    <a:pt x="543057" y="469106"/>
                  </a:lnTo>
                  <a:cubicBezTo>
                    <a:pt x="547222" y="469106"/>
                    <a:pt x="547222" y="469106"/>
                    <a:pt x="547222" y="499370"/>
                  </a:cubicBezTo>
                  <a:cubicBezTo>
                    <a:pt x="547232" y="499370"/>
                    <a:pt x="547308" y="499370"/>
                    <a:pt x="548003" y="499370"/>
                  </a:cubicBezTo>
                  <a:lnTo>
                    <a:pt x="553470" y="499370"/>
                  </a:lnTo>
                  <a:cubicBezTo>
                    <a:pt x="553470" y="499379"/>
                    <a:pt x="553470" y="499446"/>
                    <a:pt x="553470" y="500181"/>
                  </a:cubicBezTo>
                  <a:lnTo>
                    <a:pt x="553470" y="505856"/>
                  </a:lnTo>
                  <a:cubicBezTo>
                    <a:pt x="553477" y="505856"/>
                    <a:pt x="553557" y="505856"/>
                    <a:pt x="554511" y="505856"/>
                  </a:cubicBezTo>
                  <a:lnTo>
                    <a:pt x="561800" y="505856"/>
                  </a:lnTo>
                  <a:cubicBezTo>
                    <a:pt x="561800" y="505873"/>
                    <a:pt x="561800" y="506586"/>
                    <a:pt x="561800" y="536121"/>
                  </a:cubicBezTo>
                  <a:cubicBezTo>
                    <a:pt x="561808" y="536121"/>
                    <a:pt x="561931" y="536121"/>
                    <a:pt x="563883" y="536121"/>
                  </a:cubicBezTo>
                  <a:lnTo>
                    <a:pt x="578462" y="536121"/>
                  </a:lnTo>
                  <a:cubicBezTo>
                    <a:pt x="578462" y="536137"/>
                    <a:pt x="578462" y="536717"/>
                    <a:pt x="578462" y="559900"/>
                  </a:cubicBezTo>
                  <a:cubicBezTo>
                    <a:pt x="580545" y="559900"/>
                    <a:pt x="580545" y="559900"/>
                    <a:pt x="580545" y="561521"/>
                  </a:cubicBezTo>
                  <a:lnTo>
                    <a:pt x="580545" y="572871"/>
                  </a:lnTo>
                  <a:cubicBezTo>
                    <a:pt x="580554" y="572871"/>
                    <a:pt x="580626" y="572871"/>
                    <a:pt x="581326" y="572871"/>
                  </a:cubicBezTo>
                  <a:lnTo>
                    <a:pt x="586793" y="572871"/>
                  </a:lnTo>
                  <a:cubicBezTo>
                    <a:pt x="586793" y="572885"/>
                    <a:pt x="586793" y="573448"/>
                    <a:pt x="586793" y="596650"/>
                  </a:cubicBezTo>
                  <a:cubicBezTo>
                    <a:pt x="586801" y="596650"/>
                    <a:pt x="586903" y="596650"/>
                    <a:pt x="588094" y="596650"/>
                  </a:cubicBezTo>
                  <a:lnTo>
                    <a:pt x="597205" y="596650"/>
                  </a:lnTo>
                  <a:cubicBezTo>
                    <a:pt x="599289" y="598812"/>
                    <a:pt x="599289" y="598812"/>
                    <a:pt x="599289" y="600704"/>
                  </a:cubicBezTo>
                  <a:lnTo>
                    <a:pt x="599289" y="613945"/>
                  </a:lnTo>
                  <a:cubicBezTo>
                    <a:pt x="599293" y="613938"/>
                    <a:pt x="599383" y="613831"/>
                    <a:pt x="600851" y="612053"/>
                  </a:cubicBezTo>
                  <a:lnTo>
                    <a:pt x="611784" y="598812"/>
                  </a:lnTo>
                  <a:cubicBezTo>
                    <a:pt x="611799" y="598812"/>
                    <a:pt x="612456" y="598812"/>
                    <a:pt x="640941" y="598812"/>
                  </a:cubicBezTo>
                  <a:cubicBezTo>
                    <a:pt x="640941" y="598837"/>
                    <a:pt x="640941" y="600238"/>
                    <a:pt x="640941" y="685283"/>
                  </a:cubicBezTo>
                  <a:cubicBezTo>
                    <a:pt x="640950" y="685283"/>
                    <a:pt x="641028" y="685283"/>
                    <a:pt x="641723" y="685283"/>
                  </a:cubicBezTo>
                  <a:lnTo>
                    <a:pt x="647189" y="685283"/>
                  </a:lnTo>
                  <a:cubicBezTo>
                    <a:pt x="647193" y="685275"/>
                    <a:pt x="647254" y="685175"/>
                    <a:pt x="647971" y="683932"/>
                  </a:cubicBezTo>
                  <a:lnTo>
                    <a:pt x="653437" y="674474"/>
                  </a:lnTo>
                  <a:cubicBezTo>
                    <a:pt x="653437" y="674481"/>
                    <a:pt x="653437" y="674580"/>
                    <a:pt x="653437" y="676366"/>
                  </a:cubicBezTo>
                  <a:lnTo>
                    <a:pt x="653437" y="689607"/>
                  </a:lnTo>
                  <a:cubicBezTo>
                    <a:pt x="657602" y="689607"/>
                    <a:pt x="657602" y="689607"/>
                    <a:pt x="657602" y="644210"/>
                  </a:cubicBezTo>
                  <a:cubicBezTo>
                    <a:pt x="657611" y="644210"/>
                    <a:pt x="657683" y="644210"/>
                    <a:pt x="658383" y="644210"/>
                  </a:cubicBezTo>
                  <a:lnTo>
                    <a:pt x="663850" y="644210"/>
                  </a:lnTo>
                  <a:cubicBezTo>
                    <a:pt x="663850" y="644195"/>
                    <a:pt x="663850" y="643195"/>
                    <a:pt x="663850" y="579356"/>
                  </a:cubicBezTo>
                  <a:cubicBezTo>
                    <a:pt x="663857" y="579356"/>
                    <a:pt x="663940" y="579356"/>
                    <a:pt x="664892" y="579356"/>
                  </a:cubicBezTo>
                  <a:lnTo>
                    <a:pt x="672181" y="579356"/>
                  </a:lnTo>
                  <a:cubicBezTo>
                    <a:pt x="672187" y="579335"/>
                    <a:pt x="672458" y="578395"/>
                    <a:pt x="684677" y="536121"/>
                  </a:cubicBezTo>
                  <a:cubicBezTo>
                    <a:pt x="684685" y="536121"/>
                    <a:pt x="684785" y="536121"/>
                    <a:pt x="685978" y="536121"/>
                  </a:cubicBezTo>
                  <a:lnTo>
                    <a:pt x="695091" y="536121"/>
                  </a:lnTo>
                  <a:cubicBezTo>
                    <a:pt x="695095" y="536144"/>
                    <a:pt x="695327" y="537110"/>
                    <a:pt x="705503" y="579356"/>
                  </a:cubicBezTo>
                  <a:cubicBezTo>
                    <a:pt x="705509" y="579356"/>
                    <a:pt x="705585" y="579356"/>
                    <a:pt x="706544" y="579356"/>
                  </a:cubicBezTo>
                  <a:lnTo>
                    <a:pt x="713834" y="579356"/>
                  </a:lnTo>
                  <a:cubicBezTo>
                    <a:pt x="713834" y="579367"/>
                    <a:pt x="713834" y="580034"/>
                    <a:pt x="713834" y="618268"/>
                  </a:cubicBezTo>
                  <a:cubicBezTo>
                    <a:pt x="713841" y="618268"/>
                    <a:pt x="713943" y="618268"/>
                    <a:pt x="715655" y="618268"/>
                  </a:cubicBezTo>
                  <a:lnTo>
                    <a:pt x="728412" y="618268"/>
                  </a:lnTo>
                  <a:cubicBezTo>
                    <a:pt x="728412" y="618276"/>
                    <a:pt x="728412" y="618398"/>
                    <a:pt x="728412" y="620430"/>
                  </a:cubicBezTo>
                  <a:lnTo>
                    <a:pt x="728412" y="635562"/>
                  </a:lnTo>
                  <a:cubicBezTo>
                    <a:pt x="732577" y="635562"/>
                    <a:pt x="732577" y="635562"/>
                    <a:pt x="732577" y="633401"/>
                  </a:cubicBezTo>
                  <a:lnTo>
                    <a:pt x="732577" y="618268"/>
                  </a:lnTo>
                  <a:cubicBezTo>
                    <a:pt x="732588" y="618268"/>
                    <a:pt x="732703" y="618268"/>
                    <a:pt x="734139" y="618268"/>
                  </a:cubicBezTo>
                  <a:lnTo>
                    <a:pt x="745073" y="618268"/>
                  </a:lnTo>
                  <a:cubicBezTo>
                    <a:pt x="745073" y="618278"/>
                    <a:pt x="745073" y="618395"/>
                    <a:pt x="745073" y="619889"/>
                  </a:cubicBezTo>
                  <a:lnTo>
                    <a:pt x="745073" y="631239"/>
                  </a:lnTo>
                  <a:cubicBezTo>
                    <a:pt x="745090" y="631239"/>
                    <a:pt x="745818" y="631239"/>
                    <a:pt x="776313" y="631239"/>
                  </a:cubicBezTo>
                  <a:cubicBezTo>
                    <a:pt x="776313" y="631222"/>
                    <a:pt x="776313" y="630451"/>
                    <a:pt x="776313" y="594489"/>
                  </a:cubicBezTo>
                  <a:cubicBezTo>
                    <a:pt x="776321" y="594489"/>
                    <a:pt x="776417" y="594489"/>
                    <a:pt x="777614" y="594489"/>
                  </a:cubicBezTo>
                  <a:lnTo>
                    <a:pt x="786726" y="594489"/>
                  </a:lnTo>
                  <a:cubicBezTo>
                    <a:pt x="786726" y="594500"/>
                    <a:pt x="786726" y="594994"/>
                    <a:pt x="786726" y="616106"/>
                  </a:cubicBezTo>
                  <a:cubicBezTo>
                    <a:pt x="788809" y="616106"/>
                    <a:pt x="788809" y="616106"/>
                    <a:pt x="788809" y="583680"/>
                  </a:cubicBezTo>
                  <a:cubicBezTo>
                    <a:pt x="788823" y="583680"/>
                    <a:pt x="789379" y="583680"/>
                    <a:pt x="811718" y="583680"/>
                  </a:cubicBezTo>
                  <a:cubicBezTo>
                    <a:pt x="811718" y="583670"/>
                    <a:pt x="811718" y="583550"/>
                    <a:pt x="811718" y="582058"/>
                  </a:cubicBezTo>
                  <a:lnTo>
                    <a:pt x="811718" y="570709"/>
                  </a:lnTo>
                  <a:cubicBezTo>
                    <a:pt x="811726" y="570709"/>
                    <a:pt x="811803" y="570709"/>
                    <a:pt x="812499" y="570709"/>
                  </a:cubicBezTo>
                  <a:lnTo>
                    <a:pt x="817965" y="570709"/>
                  </a:lnTo>
                  <a:cubicBezTo>
                    <a:pt x="817965" y="570703"/>
                    <a:pt x="817965" y="570590"/>
                    <a:pt x="817965" y="568818"/>
                  </a:cubicBezTo>
                  <a:lnTo>
                    <a:pt x="817965" y="555577"/>
                  </a:lnTo>
                  <a:lnTo>
                    <a:pt x="822131" y="562062"/>
                  </a:lnTo>
                  <a:cubicBezTo>
                    <a:pt x="822140" y="562062"/>
                    <a:pt x="822272" y="562062"/>
                    <a:pt x="824475" y="562062"/>
                  </a:cubicBezTo>
                  <a:lnTo>
                    <a:pt x="840875" y="562062"/>
                  </a:lnTo>
                  <a:cubicBezTo>
                    <a:pt x="840875" y="562054"/>
                    <a:pt x="840875" y="561986"/>
                    <a:pt x="840875" y="561251"/>
                  </a:cubicBezTo>
                  <a:lnTo>
                    <a:pt x="840875" y="555577"/>
                  </a:lnTo>
                  <a:cubicBezTo>
                    <a:pt x="840884" y="555577"/>
                    <a:pt x="840960" y="555577"/>
                    <a:pt x="841656" y="555577"/>
                  </a:cubicBezTo>
                  <a:lnTo>
                    <a:pt x="847123" y="555577"/>
                  </a:lnTo>
                  <a:cubicBezTo>
                    <a:pt x="847123" y="555586"/>
                    <a:pt x="847123" y="555686"/>
                    <a:pt x="847123" y="556928"/>
                  </a:cubicBezTo>
                  <a:lnTo>
                    <a:pt x="847123" y="566386"/>
                  </a:lnTo>
                  <a:cubicBezTo>
                    <a:pt x="847138" y="566386"/>
                    <a:pt x="847891" y="566386"/>
                    <a:pt x="886693" y="566386"/>
                  </a:cubicBezTo>
                  <a:cubicBezTo>
                    <a:pt x="886693" y="566404"/>
                    <a:pt x="886693" y="567914"/>
                    <a:pt x="886693" y="704739"/>
                  </a:cubicBezTo>
                  <a:cubicBezTo>
                    <a:pt x="886703" y="704739"/>
                    <a:pt x="886821" y="704739"/>
                    <a:pt x="888255" y="704739"/>
                  </a:cubicBezTo>
                  <a:lnTo>
                    <a:pt x="899189" y="704739"/>
                  </a:lnTo>
                  <a:cubicBezTo>
                    <a:pt x="899189" y="700416"/>
                    <a:pt x="899189" y="696092"/>
                    <a:pt x="899189" y="691769"/>
                  </a:cubicBezTo>
                  <a:cubicBezTo>
                    <a:pt x="901272" y="691769"/>
                    <a:pt x="901272" y="691769"/>
                    <a:pt x="903354" y="691769"/>
                  </a:cubicBezTo>
                  <a:cubicBezTo>
                    <a:pt x="903354" y="696092"/>
                    <a:pt x="903354" y="700416"/>
                    <a:pt x="903354" y="704739"/>
                  </a:cubicBezTo>
                  <a:cubicBezTo>
                    <a:pt x="913767" y="704739"/>
                    <a:pt x="924181" y="704739"/>
                    <a:pt x="934594" y="704739"/>
                  </a:cubicBezTo>
                  <a:cubicBezTo>
                    <a:pt x="934594" y="693930"/>
                    <a:pt x="934594" y="685283"/>
                    <a:pt x="934594" y="674474"/>
                  </a:cubicBezTo>
                  <a:cubicBezTo>
                    <a:pt x="938759" y="674474"/>
                    <a:pt x="942925" y="674474"/>
                    <a:pt x="947089" y="674474"/>
                  </a:cubicBezTo>
                  <a:lnTo>
                    <a:pt x="959585" y="672313"/>
                  </a:lnTo>
                  <a:cubicBezTo>
                    <a:pt x="961669" y="672313"/>
                    <a:pt x="961669" y="674474"/>
                    <a:pt x="963751" y="674474"/>
                  </a:cubicBezTo>
                  <a:lnTo>
                    <a:pt x="974164" y="674474"/>
                  </a:lnTo>
                  <a:cubicBezTo>
                    <a:pt x="974164" y="685283"/>
                    <a:pt x="974164" y="696092"/>
                    <a:pt x="974164" y="704739"/>
                  </a:cubicBezTo>
                  <a:cubicBezTo>
                    <a:pt x="976247" y="704739"/>
                    <a:pt x="978330" y="704739"/>
                    <a:pt x="982495" y="704739"/>
                  </a:cubicBezTo>
                  <a:cubicBezTo>
                    <a:pt x="982495" y="711225"/>
                    <a:pt x="982495" y="717710"/>
                    <a:pt x="982495" y="722034"/>
                  </a:cubicBezTo>
                  <a:lnTo>
                    <a:pt x="992088" y="722939"/>
                  </a:lnTo>
                  <a:lnTo>
                    <a:pt x="1005404" y="722939"/>
                  </a:lnTo>
                  <a:cubicBezTo>
                    <a:pt x="1005404" y="717130"/>
                    <a:pt x="1005404" y="712958"/>
                    <a:pt x="1005404" y="706901"/>
                  </a:cubicBezTo>
                  <a:lnTo>
                    <a:pt x="1075236" y="706901"/>
                  </a:lnTo>
                  <a:lnTo>
                    <a:pt x="1075236" y="621648"/>
                  </a:lnTo>
                  <a:lnTo>
                    <a:pt x="1149232" y="621648"/>
                  </a:lnTo>
                  <a:lnTo>
                    <a:pt x="1149232" y="700416"/>
                  </a:lnTo>
                  <a:cubicBezTo>
                    <a:pt x="1149885" y="700416"/>
                    <a:pt x="1150537" y="700416"/>
                    <a:pt x="1151189" y="700416"/>
                  </a:cubicBezTo>
                  <a:lnTo>
                    <a:pt x="1152465" y="722939"/>
                  </a:lnTo>
                  <a:lnTo>
                    <a:pt x="1162408" y="722939"/>
                  </a:lnTo>
                  <a:cubicBezTo>
                    <a:pt x="1162959" y="715725"/>
                    <a:pt x="1163685" y="708071"/>
                    <a:pt x="1163685" y="700416"/>
                  </a:cubicBezTo>
                  <a:cubicBezTo>
                    <a:pt x="1165768" y="700416"/>
                    <a:pt x="1167851" y="700416"/>
                    <a:pt x="1169932" y="700416"/>
                  </a:cubicBezTo>
                  <a:lnTo>
                    <a:pt x="1171209" y="722939"/>
                  </a:lnTo>
                  <a:lnTo>
                    <a:pt x="1223228" y="722939"/>
                  </a:lnTo>
                  <a:lnTo>
                    <a:pt x="1223228" y="559911"/>
                  </a:lnTo>
                  <a:lnTo>
                    <a:pt x="1426003" y="559911"/>
                  </a:lnTo>
                  <a:lnTo>
                    <a:pt x="1426003" y="722939"/>
                  </a:lnTo>
                  <a:lnTo>
                    <a:pt x="1445216" y="722939"/>
                  </a:lnTo>
                  <a:lnTo>
                    <a:pt x="1445216" y="640246"/>
                  </a:lnTo>
                  <a:lnTo>
                    <a:pt x="1542962" y="640246"/>
                  </a:lnTo>
                  <a:cubicBezTo>
                    <a:pt x="1547149" y="534225"/>
                    <a:pt x="1550621" y="428751"/>
                    <a:pt x="1555222" y="322105"/>
                  </a:cubicBezTo>
                  <a:cubicBezTo>
                    <a:pt x="1544809" y="322105"/>
                    <a:pt x="1519818" y="309134"/>
                    <a:pt x="1542727" y="300487"/>
                  </a:cubicBezTo>
                  <a:cubicBezTo>
                    <a:pt x="1540643" y="298325"/>
                    <a:pt x="1538561" y="296163"/>
                    <a:pt x="1536479" y="296163"/>
                  </a:cubicBezTo>
                  <a:cubicBezTo>
                    <a:pt x="1536479" y="283193"/>
                    <a:pt x="1534395" y="281031"/>
                    <a:pt x="1544809" y="272384"/>
                  </a:cubicBezTo>
                  <a:cubicBezTo>
                    <a:pt x="1544809" y="268060"/>
                    <a:pt x="1544809" y="261575"/>
                    <a:pt x="1544809" y="255090"/>
                  </a:cubicBezTo>
                  <a:cubicBezTo>
                    <a:pt x="1548975" y="255090"/>
                    <a:pt x="1553140" y="255090"/>
                    <a:pt x="1559387" y="255090"/>
                  </a:cubicBezTo>
                  <a:cubicBezTo>
                    <a:pt x="1559387" y="246442"/>
                    <a:pt x="1559387" y="239957"/>
                    <a:pt x="1559387" y="233472"/>
                  </a:cubicBezTo>
                  <a:cubicBezTo>
                    <a:pt x="1559387" y="231310"/>
                    <a:pt x="1561470" y="231310"/>
                    <a:pt x="1561470" y="229148"/>
                  </a:cubicBezTo>
                  <a:cubicBezTo>
                    <a:pt x="1561470" y="203207"/>
                    <a:pt x="1561470" y="177266"/>
                    <a:pt x="1561470" y="151324"/>
                  </a:cubicBezTo>
                  <a:cubicBezTo>
                    <a:pt x="1561470" y="149162"/>
                    <a:pt x="1559387" y="147002"/>
                    <a:pt x="1559387" y="144840"/>
                  </a:cubicBezTo>
                  <a:cubicBezTo>
                    <a:pt x="1561470" y="142678"/>
                    <a:pt x="1563553" y="140516"/>
                    <a:pt x="1565635" y="138354"/>
                  </a:cubicBezTo>
                  <a:cubicBezTo>
                    <a:pt x="1565635" y="118898"/>
                    <a:pt x="1565635" y="99442"/>
                    <a:pt x="1565635" y="79986"/>
                  </a:cubicBezTo>
                  <a:cubicBezTo>
                    <a:pt x="1565635" y="77824"/>
                    <a:pt x="1565635" y="77824"/>
                    <a:pt x="1567718" y="75662"/>
                  </a:cubicBezTo>
                  <a:cubicBezTo>
                    <a:pt x="1567718" y="58368"/>
                    <a:pt x="1567718" y="38912"/>
                    <a:pt x="1567718" y="19456"/>
                  </a:cubicBezTo>
                  <a:cubicBezTo>
                    <a:pt x="1569801" y="10810"/>
                    <a:pt x="1569801" y="6486"/>
                    <a:pt x="1569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5B556F1-F1E4-4306-B192-7F6651E6F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8465" y="6481019"/>
              <a:ext cx="1639605" cy="399269"/>
            </a:xfrm>
            <a:custGeom>
              <a:avLst/>
              <a:gdLst>
                <a:gd name="connsiteX0" fmla="*/ 838994 w 1639605"/>
                <a:gd name="connsiteY0" fmla="*/ 0 h 399269"/>
                <a:gd name="connsiteX1" fmla="*/ 877934 w 1639605"/>
                <a:gd name="connsiteY1" fmla="*/ 0 h 399269"/>
                <a:gd name="connsiteX2" fmla="*/ 877934 w 1639605"/>
                <a:gd name="connsiteY2" fmla="*/ 1744 h 399269"/>
                <a:gd name="connsiteX3" fmla="*/ 877934 w 1639605"/>
                <a:gd name="connsiteY3" fmla="*/ 13948 h 399269"/>
                <a:gd name="connsiteX4" fmla="*/ 916873 w 1639605"/>
                <a:gd name="connsiteY4" fmla="*/ 13948 h 399269"/>
                <a:gd name="connsiteX5" fmla="*/ 916873 w 1639605"/>
                <a:gd name="connsiteY5" fmla="*/ 104609 h 399269"/>
                <a:gd name="connsiteX6" fmla="*/ 918305 w 1639605"/>
                <a:gd name="connsiteY6" fmla="*/ 104609 h 399269"/>
                <a:gd name="connsiteX7" fmla="*/ 928326 w 1639605"/>
                <a:gd name="connsiteY7" fmla="*/ 104609 h 399269"/>
                <a:gd name="connsiteX8" fmla="*/ 928326 w 1639605"/>
                <a:gd name="connsiteY8" fmla="*/ 237114 h 399269"/>
                <a:gd name="connsiteX9" fmla="*/ 930616 w 1639605"/>
                <a:gd name="connsiteY9" fmla="*/ 237114 h 399269"/>
                <a:gd name="connsiteX10" fmla="*/ 946651 w 1639605"/>
                <a:gd name="connsiteY10" fmla="*/ 237114 h 399269"/>
                <a:gd name="connsiteX11" fmla="*/ 946651 w 1639605"/>
                <a:gd name="connsiteY11" fmla="*/ 151102 h 399269"/>
                <a:gd name="connsiteX12" fmla="*/ 947510 w 1639605"/>
                <a:gd name="connsiteY12" fmla="*/ 150521 h 399269"/>
                <a:gd name="connsiteX13" fmla="*/ 953522 w 1639605"/>
                <a:gd name="connsiteY13" fmla="*/ 146453 h 399269"/>
                <a:gd name="connsiteX14" fmla="*/ 958104 w 1639605"/>
                <a:gd name="connsiteY14" fmla="*/ 147615 h 399269"/>
                <a:gd name="connsiteX15" fmla="*/ 958104 w 1639605"/>
                <a:gd name="connsiteY15" fmla="*/ 155752 h 399269"/>
                <a:gd name="connsiteX16" fmla="*/ 960393 w 1639605"/>
                <a:gd name="connsiteY16" fmla="*/ 154589 h 399269"/>
                <a:gd name="connsiteX17" fmla="*/ 976428 w 1639605"/>
                <a:gd name="connsiteY17" fmla="*/ 146453 h 399269"/>
                <a:gd name="connsiteX18" fmla="*/ 978433 w 1639605"/>
                <a:gd name="connsiteY18" fmla="*/ 146453 h 399269"/>
                <a:gd name="connsiteX19" fmla="*/ 992461 w 1639605"/>
                <a:gd name="connsiteY19" fmla="*/ 146453 h 399269"/>
                <a:gd name="connsiteX20" fmla="*/ 992461 w 1639605"/>
                <a:gd name="connsiteY20" fmla="*/ 304529 h 399269"/>
                <a:gd name="connsiteX21" fmla="*/ 1024530 w 1639605"/>
                <a:gd name="connsiteY21" fmla="*/ 309179 h 399269"/>
                <a:gd name="connsiteX22" fmla="*/ 1024530 w 1639605"/>
                <a:gd name="connsiteY22" fmla="*/ 302205 h 399269"/>
                <a:gd name="connsiteX23" fmla="*/ 1058887 w 1639605"/>
                <a:gd name="connsiteY23" fmla="*/ 302205 h 399269"/>
                <a:gd name="connsiteX24" fmla="*/ 1058887 w 1639605"/>
                <a:gd name="connsiteY24" fmla="*/ 271984 h 399269"/>
                <a:gd name="connsiteX25" fmla="*/ 1068050 w 1639605"/>
                <a:gd name="connsiteY25" fmla="*/ 271984 h 399269"/>
                <a:gd name="connsiteX26" fmla="*/ 1068050 w 1639605"/>
                <a:gd name="connsiteY26" fmla="*/ 232465 h 399269"/>
                <a:gd name="connsiteX27" fmla="*/ 1074922 w 1639605"/>
                <a:gd name="connsiteY27" fmla="*/ 232465 h 399269"/>
                <a:gd name="connsiteX28" fmla="*/ 1074922 w 1639605"/>
                <a:gd name="connsiteY28" fmla="*/ 192946 h 399269"/>
                <a:gd name="connsiteX29" fmla="*/ 1090956 w 1639605"/>
                <a:gd name="connsiteY29" fmla="*/ 192946 h 399269"/>
                <a:gd name="connsiteX30" fmla="*/ 1141347 w 1639605"/>
                <a:gd name="connsiteY30" fmla="*/ 172024 h 399269"/>
                <a:gd name="connsiteX31" fmla="*/ 1143638 w 1639605"/>
                <a:gd name="connsiteY31" fmla="*/ 151102 h 399269"/>
                <a:gd name="connsiteX32" fmla="*/ 1148219 w 1639605"/>
                <a:gd name="connsiteY32" fmla="*/ 172024 h 399269"/>
                <a:gd name="connsiteX33" fmla="*/ 1200902 w 1639605"/>
                <a:gd name="connsiteY33" fmla="*/ 199920 h 399269"/>
                <a:gd name="connsiteX34" fmla="*/ 1200902 w 1639605"/>
                <a:gd name="connsiteY34" fmla="*/ 195271 h 399269"/>
                <a:gd name="connsiteX35" fmla="*/ 1214645 w 1639605"/>
                <a:gd name="connsiteY35" fmla="*/ 195271 h 399269"/>
                <a:gd name="connsiteX36" fmla="*/ 1214645 w 1639605"/>
                <a:gd name="connsiteY36" fmla="*/ 232465 h 399269"/>
                <a:gd name="connsiteX37" fmla="*/ 1221517 w 1639605"/>
                <a:gd name="connsiteY37" fmla="*/ 232465 h 399269"/>
                <a:gd name="connsiteX38" fmla="*/ 1221517 w 1639605"/>
                <a:gd name="connsiteY38" fmla="*/ 276633 h 399269"/>
                <a:gd name="connsiteX39" fmla="*/ 1228389 w 1639605"/>
                <a:gd name="connsiteY39" fmla="*/ 276633 h 399269"/>
                <a:gd name="connsiteX40" fmla="*/ 1228389 w 1639605"/>
                <a:gd name="connsiteY40" fmla="*/ 297555 h 399269"/>
                <a:gd name="connsiteX41" fmla="*/ 1242132 w 1639605"/>
                <a:gd name="connsiteY41" fmla="*/ 297555 h 399269"/>
                <a:gd name="connsiteX42" fmla="*/ 1242132 w 1639605"/>
                <a:gd name="connsiteY42" fmla="*/ 330100 h 399269"/>
                <a:gd name="connsiteX43" fmla="*/ 1329172 w 1639605"/>
                <a:gd name="connsiteY43" fmla="*/ 323126 h 399269"/>
                <a:gd name="connsiteX44" fmla="*/ 1329172 w 1639605"/>
                <a:gd name="connsiteY44" fmla="*/ 290581 h 399269"/>
                <a:gd name="connsiteX45" fmla="*/ 1374984 w 1639605"/>
                <a:gd name="connsiteY45" fmla="*/ 290581 h 399269"/>
                <a:gd name="connsiteX46" fmla="*/ 1374984 w 1639605"/>
                <a:gd name="connsiteY46" fmla="*/ 271984 h 399269"/>
                <a:gd name="connsiteX47" fmla="*/ 1471187 w 1639605"/>
                <a:gd name="connsiteY47" fmla="*/ 271984 h 399269"/>
                <a:gd name="connsiteX48" fmla="*/ 1471187 w 1639605"/>
                <a:gd name="connsiteY48" fmla="*/ 283607 h 399269"/>
                <a:gd name="connsiteX49" fmla="*/ 1533031 w 1639605"/>
                <a:gd name="connsiteY49" fmla="*/ 283607 h 399269"/>
                <a:gd name="connsiteX50" fmla="*/ 1533031 w 1639605"/>
                <a:gd name="connsiteY50" fmla="*/ 290581 h 399269"/>
                <a:gd name="connsiteX51" fmla="*/ 1551356 w 1639605"/>
                <a:gd name="connsiteY51" fmla="*/ 290581 h 399269"/>
                <a:gd name="connsiteX52" fmla="*/ 1551356 w 1639605"/>
                <a:gd name="connsiteY52" fmla="*/ 297555 h 399269"/>
                <a:gd name="connsiteX53" fmla="*/ 1567389 w 1639605"/>
                <a:gd name="connsiteY53" fmla="*/ 297555 h 399269"/>
                <a:gd name="connsiteX54" fmla="*/ 1567389 w 1639605"/>
                <a:gd name="connsiteY54" fmla="*/ 277548 h 399269"/>
                <a:gd name="connsiteX55" fmla="*/ 1639605 w 1639605"/>
                <a:gd name="connsiteY55" fmla="*/ 399269 h 399269"/>
                <a:gd name="connsiteX56" fmla="*/ 0 w 1639605"/>
                <a:gd name="connsiteY56" fmla="*/ 399269 h 399269"/>
                <a:gd name="connsiteX57" fmla="*/ 0 w 1639605"/>
                <a:gd name="connsiteY57" fmla="*/ 378836 h 399269"/>
                <a:gd name="connsiteX58" fmla="*/ 509 w 1639605"/>
                <a:gd name="connsiteY58" fmla="*/ 371254 h 399269"/>
                <a:gd name="connsiteX59" fmla="*/ 652 w 1639605"/>
                <a:gd name="connsiteY59" fmla="*/ 341724 h 399269"/>
                <a:gd name="connsiteX60" fmla="*/ 39592 w 1639605"/>
                <a:gd name="connsiteY60" fmla="*/ 341724 h 399269"/>
                <a:gd name="connsiteX61" fmla="*/ 39592 w 1639605"/>
                <a:gd name="connsiteY61" fmla="*/ 267335 h 399269"/>
                <a:gd name="connsiteX62" fmla="*/ 76241 w 1639605"/>
                <a:gd name="connsiteY62" fmla="*/ 267335 h 399269"/>
                <a:gd name="connsiteX63" fmla="*/ 76241 w 1639605"/>
                <a:gd name="connsiteY63" fmla="*/ 266463 h 399269"/>
                <a:gd name="connsiteX64" fmla="*/ 76241 w 1639605"/>
                <a:gd name="connsiteY64" fmla="*/ 260361 h 399269"/>
                <a:gd name="connsiteX65" fmla="*/ 99147 w 1639605"/>
                <a:gd name="connsiteY65" fmla="*/ 260361 h 399269"/>
                <a:gd name="connsiteX66" fmla="*/ 99147 w 1639605"/>
                <a:gd name="connsiteY66" fmla="*/ 220842 h 399269"/>
                <a:gd name="connsiteX67" fmla="*/ 94565 w 1639605"/>
                <a:gd name="connsiteY67" fmla="*/ 219098 h 399269"/>
                <a:gd name="connsiteX68" fmla="*/ 94565 w 1639605"/>
                <a:gd name="connsiteY68" fmla="*/ 206894 h 399269"/>
                <a:gd name="connsiteX69" fmla="*/ 99147 w 1639605"/>
                <a:gd name="connsiteY69" fmla="*/ 209219 h 399269"/>
                <a:gd name="connsiteX70" fmla="*/ 103728 w 1639605"/>
                <a:gd name="connsiteY70" fmla="*/ 185972 h 399269"/>
                <a:gd name="connsiteX71" fmla="*/ 108309 w 1639605"/>
                <a:gd name="connsiteY71" fmla="*/ 209219 h 399269"/>
                <a:gd name="connsiteX72" fmla="*/ 110886 w 1639605"/>
                <a:gd name="connsiteY72" fmla="*/ 206022 h 399269"/>
                <a:gd name="connsiteX73" fmla="*/ 112891 w 1639605"/>
                <a:gd name="connsiteY73" fmla="*/ 199920 h 399269"/>
                <a:gd name="connsiteX74" fmla="*/ 113462 w 1639605"/>
                <a:gd name="connsiteY74" fmla="*/ 198758 h 399269"/>
                <a:gd name="connsiteX75" fmla="*/ 117471 w 1639605"/>
                <a:gd name="connsiteY75" fmla="*/ 190621 h 399269"/>
                <a:gd name="connsiteX76" fmla="*/ 118044 w 1639605"/>
                <a:gd name="connsiteY76" fmla="*/ 189459 h 399269"/>
                <a:gd name="connsiteX77" fmla="*/ 122053 w 1639605"/>
                <a:gd name="connsiteY77" fmla="*/ 181323 h 399269"/>
                <a:gd name="connsiteX78" fmla="*/ 123483 w 1639605"/>
                <a:gd name="connsiteY78" fmla="*/ 180451 h 399269"/>
                <a:gd name="connsiteX79" fmla="*/ 133504 w 1639605"/>
                <a:gd name="connsiteY79" fmla="*/ 174349 h 399269"/>
                <a:gd name="connsiteX80" fmla="*/ 135223 w 1639605"/>
                <a:gd name="connsiteY80" fmla="*/ 173187 h 399269"/>
                <a:gd name="connsiteX81" fmla="*/ 147248 w 1639605"/>
                <a:gd name="connsiteY81" fmla="*/ 165050 h 399269"/>
                <a:gd name="connsiteX82" fmla="*/ 148107 w 1639605"/>
                <a:gd name="connsiteY82" fmla="*/ 163888 h 399269"/>
                <a:gd name="connsiteX83" fmla="*/ 154120 w 1639605"/>
                <a:gd name="connsiteY83" fmla="*/ 155752 h 399269"/>
                <a:gd name="connsiteX84" fmla="*/ 154692 w 1639605"/>
                <a:gd name="connsiteY84" fmla="*/ 153718 h 399269"/>
                <a:gd name="connsiteX85" fmla="*/ 158701 w 1639605"/>
                <a:gd name="connsiteY85" fmla="*/ 139479 h 399269"/>
                <a:gd name="connsiteX86" fmla="*/ 159274 w 1639605"/>
                <a:gd name="connsiteY86" fmla="*/ 141513 h 399269"/>
                <a:gd name="connsiteX87" fmla="*/ 163282 w 1639605"/>
                <a:gd name="connsiteY87" fmla="*/ 155752 h 399269"/>
                <a:gd name="connsiteX88" fmla="*/ 163854 w 1639605"/>
                <a:gd name="connsiteY88" fmla="*/ 156623 h 399269"/>
                <a:gd name="connsiteX89" fmla="*/ 167863 w 1639605"/>
                <a:gd name="connsiteY89" fmla="*/ 162726 h 399269"/>
                <a:gd name="connsiteX90" fmla="*/ 169295 w 1639605"/>
                <a:gd name="connsiteY90" fmla="*/ 163888 h 399269"/>
                <a:gd name="connsiteX91" fmla="*/ 179317 w 1639605"/>
                <a:gd name="connsiteY91" fmla="*/ 172024 h 399269"/>
                <a:gd name="connsiteX92" fmla="*/ 180462 w 1639605"/>
                <a:gd name="connsiteY92" fmla="*/ 173187 h 399269"/>
                <a:gd name="connsiteX93" fmla="*/ 188477 w 1639605"/>
                <a:gd name="connsiteY93" fmla="*/ 181323 h 399269"/>
                <a:gd name="connsiteX94" fmla="*/ 189624 w 1639605"/>
                <a:gd name="connsiteY94" fmla="*/ 182485 h 399269"/>
                <a:gd name="connsiteX95" fmla="*/ 197641 w 1639605"/>
                <a:gd name="connsiteY95" fmla="*/ 190621 h 399269"/>
                <a:gd name="connsiteX96" fmla="*/ 197927 w 1639605"/>
                <a:gd name="connsiteY96" fmla="*/ 191784 h 399269"/>
                <a:gd name="connsiteX97" fmla="*/ 199930 w 1639605"/>
                <a:gd name="connsiteY97" fmla="*/ 199920 h 399269"/>
                <a:gd name="connsiteX98" fmla="*/ 200217 w 1639605"/>
                <a:gd name="connsiteY98" fmla="*/ 201082 h 399269"/>
                <a:gd name="connsiteX99" fmla="*/ 202221 w 1639605"/>
                <a:gd name="connsiteY99" fmla="*/ 209219 h 399269"/>
                <a:gd name="connsiteX100" fmla="*/ 209093 w 1639605"/>
                <a:gd name="connsiteY100" fmla="*/ 185972 h 399269"/>
                <a:gd name="connsiteX101" fmla="*/ 213674 w 1639605"/>
                <a:gd name="connsiteY101" fmla="*/ 209219 h 399269"/>
                <a:gd name="connsiteX102" fmla="*/ 218255 w 1639605"/>
                <a:gd name="connsiteY102" fmla="*/ 210962 h 399269"/>
                <a:gd name="connsiteX103" fmla="*/ 218255 w 1639605"/>
                <a:gd name="connsiteY103" fmla="*/ 223167 h 399269"/>
                <a:gd name="connsiteX104" fmla="*/ 213674 w 1639605"/>
                <a:gd name="connsiteY104" fmla="*/ 255712 h 399269"/>
                <a:gd name="connsiteX105" fmla="*/ 214820 w 1639605"/>
                <a:gd name="connsiteY105" fmla="*/ 255712 h 399269"/>
                <a:gd name="connsiteX106" fmla="*/ 222836 w 1639605"/>
                <a:gd name="connsiteY106" fmla="*/ 255712 h 399269"/>
                <a:gd name="connsiteX107" fmla="*/ 223696 w 1639605"/>
                <a:gd name="connsiteY107" fmla="*/ 260361 h 399269"/>
                <a:gd name="connsiteX108" fmla="*/ 229708 w 1639605"/>
                <a:gd name="connsiteY108" fmla="*/ 260361 h 399269"/>
                <a:gd name="connsiteX109" fmla="*/ 229708 w 1639605"/>
                <a:gd name="connsiteY109" fmla="*/ 259199 h 399269"/>
                <a:gd name="connsiteX110" fmla="*/ 229708 w 1639605"/>
                <a:gd name="connsiteY110" fmla="*/ 251062 h 399269"/>
                <a:gd name="connsiteX111" fmla="*/ 231999 w 1639605"/>
                <a:gd name="connsiteY111" fmla="*/ 251062 h 399269"/>
                <a:gd name="connsiteX112" fmla="*/ 248032 w 1639605"/>
                <a:gd name="connsiteY112" fmla="*/ 251062 h 399269"/>
                <a:gd name="connsiteX113" fmla="*/ 248032 w 1639605"/>
                <a:gd name="connsiteY113" fmla="*/ 249028 h 399269"/>
                <a:gd name="connsiteX114" fmla="*/ 248032 w 1639605"/>
                <a:gd name="connsiteY114" fmla="*/ 234790 h 399269"/>
                <a:gd name="connsiteX115" fmla="*/ 286972 w 1639605"/>
                <a:gd name="connsiteY115" fmla="*/ 234790 h 399269"/>
                <a:gd name="connsiteX116" fmla="*/ 286972 w 1639605"/>
                <a:gd name="connsiteY116" fmla="*/ 236243 h 399269"/>
                <a:gd name="connsiteX117" fmla="*/ 286972 w 1639605"/>
                <a:gd name="connsiteY117" fmla="*/ 246413 h 399269"/>
                <a:gd name="connsiteX118" fmla="*/ 307587 w 1639605"/>
                <a:gd name="connsiteY118" fmla="*/ 246413 h 399269"/>
                <a:gd name="connsiteX119" fmla="*/ 307587 w 1639605"/>
                <a:gd name="connsiteY119" fmla="*/ 248738 h 399269"/>
                <a:gd name="connsiteX120" fmla="*/ 307587 w 1639605"/>
                <a:gd name="connsiteY120" fmla="*/ 265010 h 399269"/>
                <a:gd name="connsiteX121" fmla="*/ 303006 w 1639605"/>
                <a:gd name="connsiteY121" fmla="*/ 265882 h 399269"/>
                <a:gd name="connsiteX122" fmla="*/ 303006 w 1639605"/>
                <a:gd name="connsiteY122" fmla="*/ 271984 h 399269"/>
                <a:gd name="connsiteX123" fmla="*/ 307587 w 1639605"/>
                <a:gd name="connsiteY123" fmla="*/ 273728 h 399269"/>
                <a:gd name="connsiteX124" fmla="*/ 307587 w 1639605"/>
                <a:gd name="connsiteY124" fmla="*/ 285932 h 399269"/>
                <a:gd name="connsiteX125" fmla="*/ 303006 w 1639605"/>
                <a:gd name="connsiteY125" fmla="*/ 290581 h 399269"/>
                <a:gd name="connsiteX126" fmla="*/ 303006 w 1639605"/>
                <a:gd name="connsiteY126" fmla="*/ 346373 h 399269"/>
                <a:gd name="connsiteX127" fmla="*/ 305009 w 1639605"/>
                <a:gd name="connsiteY127" fmla="*/ 346373 h 399269"/>
                <a:gd name="connsiteX128" fmla="*/ 319040 w 1639605"/>
                <a:gd name="connsiteY128" fmla="*/ 346373 h 399269"/>
                <a:gd name="connsiteX129" fmla="*/ 320757 w 1639605"/>
                <a:gd name="connsiteY129" fmla="*/ 351022 h 399269"/>
                <a:gd name="connsiteX130" fmla="*/ 332784 w 1639605"/>
                <a:gd name="connsiteY130" fmla="*/ 351022 h 399269"/>
                <a:gd name="connsiteX131" fmla="*/ 332784 w 1639605"/>
                <a:gd name="connsiteY131" fmla="*/ 353056 h 399269"/>
                <a:gd name="connsiteX132" fmla="*/ 332784 w 1639605"/>
                <a:gd name="connsiteY132" fmla="*/ 367295 h 399269"/>
                <a:gd name="connsiteX133" fmla="*/ 334502 w 1639605"/>
                <a:gd name="connsiteY133" fmla="*/ 367295 h 399269"/>
                <a:gd name="connsiteX134" fmla="*/ 346526 w 1639605"/>
                <a:gd name="connsiteY134" fmla="*/ 367295 h 399269"/>
                <a:gd name="connsiteX135" fmla="*/ 346526 w 1639605"/>
                <a:gd name="connsiteY135" fmla="*/ 365261 h 399269"/>
                <a:gd name="connsiteX136" fmla="*/ 346526 w 1639605"/>
                <a:gd name="connsiteY136" fmla="*/ 351022 h 399269"/>
                <a:gd name="connsiteX137" fmla="*/ 348529 w 1639605"/>
                <a:gd name="connsiteY137" fmla="*/ 349860 h 399269"/>
                <a:gd name="connsiteX138" fmla="*/ 362560 w 1639605"/>
                <a:gd name="connsiteY138" fmla="*/ 341724 h 399269"/>
                <a:gd name="connsiteX139" fmla="*/ 362560 w 1639605"/>
                <a:gd name="connsiteY139" fmla="*/ 320802 h 399269"/>
                <a:gd name="connsiteX140" fmla="*/ 357979 w 1639605"/>
                <a:gd name="connsiteY140" fmla="*/ 297555 h 399269"/>
                <a:gd name="connsiteX141" fmla="*/ 359123 w 1639605"/>
                <a:gd name="connsiteY141" fmla="*/ 297555 h 399269"/>
                <a:gd name="connsiteX142" fmla="*/ 367141 w 1639605"/>
                <a:gd name="connsiteY142" fmla="*/ 297555 h 399269"/>
                <a:gd name="connsiteX143" fmla="*/ 387757 w 1639605"/>
                <a:gd name="connsiteY143" fmla="*/ 295231 h 399269"/>
                <a:gd name="connsiteX144" fmla="*/ 387757 w 1639605"/>
                <a:gd name="connsiteY144" fmla="*/ 294068 h 399269"/>
                <a:gd name="connsiteX145" fmla="*/ 387757 w 1639605"/>
                <a:gd name="connsiteY145" fmla="*/ 285932 h 399269"/>
                <a:gd name="connsiteX146" fmla="*/ 389475 w 1639605"/>
                <a:gd name="connsiteY146" fmla="*/ 285932 h 399269"/>
                <a:gd name="connsiteX147" fmla="*/ 401499 w 1639605"/>
                <a:gd name="connsiteY147" fmla="*/ 285932 h 399269"/>
                <a:gd name="connsiteX148" fmla="*/ 401499 w 1639605"/>
                <a:gd name="connsiteY148" fmla="*/ 169700 h 399269"/>
                <a:gd name="connsiteX149" fmla="*/ 402645 w 1639605"/>
                <a:gd name="connsiteY149" fmla="*/ 169700 h 399269"/>
                <a:gd name="connsiteX150" fmla="*/ 410661 w 1639605"/>
                <a:gd name="connsiteY150" fmla="*/ 169700 h 399269"/>
                <a:gd name="connsiteX151" fmla="*/ 410661 w 1639605"/>
                <a:gd name="connsiteY151" fmla="*/ 167375 h 399269"/>
                <a:gd name="connsiteX152" fmla="*/ 410661 w 1639605"/>
                <a:gd name="connsiteY152" fmla="*/ 151102 h 399269"/>
                <a:gd name="connsiteX153" fmla="*/ 412952 w 1639605"/>
                <a:gd name="connsiteY153" fmla="*/ 104609 h 399269"/>
                <a:gd name="connsiteX154" fmla="*/ 414098 w 1639605"/>
                <a:gd name="connsiteY154" fmla="*/ 104609 h 399269"/>
                <a:gd name="connsiteX155" fmla="*/ 422114 w 1639605"/>
                <a:gd name="connsiteY155" fmla="*/ 104609 h 399269"/>
                <a:gd name="connsiteX156" fmla="*/ 422114 w 1639605"/>
                <a:gd name="connsiteY156" fmla="*/ 105772 h 399269"/>
                <a:gd name="connsiteX157" fmla="*/ 422114 w 1639605"/>
                <a:gd name="connsiteY157" fmla="*/ 113908 h 399269"/>
                <a:gd name="connsiteX158" fmla="*/ 426695 w 1639605"/>
                <a:gd name="connsiteY158" fmla="*/ 111583 h 399269"/>
                <a:gd name="connsiteX159" fmla="*/ 426695 w 1639605"/>
                <a:gd name="connsiteY159" fmla="*/ 95311 h 399269"/>
                <a:gd name="connsiteX160" fmla="*/ 428126 w 1639605"/>
                <a:gd name="connsiteY160" fmla="*/ 94730 h 399269"/>
                <a:gd name="connsiteX161" fmla="*/ 438148 w 1639605"/>
                <a:gd name="connsiteY161" fmla="*/ 90662 h 399269"/>
                <a:gd name="connsiteX162" fmla="*/ 439293 w 1639605"/>
                <a:gd name="connsiteY162" fmla="*/ 91243 h 399269"/>
                <a:gd name="connsiteX163" fmla="*/ 447310 w 1639605"/>
                <a:gd name="connsiteY163" fmla="*/ 95311 h 399269"/>
                <a:gd name="connsiteX164" fmla="*/ 449028 w 1639605"/>
                <a:gd name="connsiteY164" fmla="*/ 95311 h 399269"/>
                <a:gd name="connsiteX165" fmla="*/ 461054 w 1639605"/>
                <a:gd name="connsiteY165" fmla="*/ 95311 h 399269"/>
                <a:gd name="connsiteX166" fmla="*/ 461054 w 1639605"/>
                <a:gd name="connsiteY166" fmla="*/ 65090 h 399269"/>
                <a:gd name="connsiteX167" fmla="*/ 462199 w 1639605"/>
                <a:gd name="connsiteY167" fmla="*/ 65090 h 399269"/>
                <a:gd name="connsiteX168" fmla="*/ 470215 w 1639605"/>
                <a:gd name="connsiteY168" fmla="*/ 65090 h 399269"/>
                <a:gd name="connsiteX169" fmla="*/ 471646 w 1639605"/>
                <a:gd name="connsiteY169" fmla="*/ 69740 h 399269"/>
                <a:gd name="connsiteX170" fmla="*/ 481669 w 1639605"/>
                <a:gd name="connsiteY170" fmla="*/ 69740 h 399269"/>
                <a:gd name="connsiteX171" fmla="*/ 482814 w 1639605"/>
                <a:gd name="connsiteY171" fmla="*/ 65090 h 399269"/>
                <a:gd name="connsiteX172" fmla="*/ 490831 w 1639605"/>
                <a:gd name="connsiteY172" fmla="*/ 65090 h 399269"/>
                <a:gd name="connsiteX173" fmla="*/ 490831 w 1639605"/>
                <a:gd name="connsiteY173" fmla="*/ 99960 h 399269"/>
                <a:gd name="connsiteX174" fmla="*/ 492263 w 1639605"/>
                <a:gd name="connsiteY174" fmla="*/ 101122 h 399269"/>
                <a:gd name="connsiteX175" fmla="*/ 502284 w 1639605"/>
                <a:gd name="connsiteY175" fmla="*/ 109259 h 399269"/>
                <a:gd name="connsiteX176" fmla="*/ 525189 w 1639605"/>
                <a:gd name="connsiteY176" fmla="*/ 116233 h 399269"/>
                <a:gd name="connsiteX177" fmla="*/ 525189 w 1639605"/>
                <a:gd name="connsiteY177" fmla="*/ 114780 h 399269"/>
                <a:gd name="connsiteX178" fmla="*/ 525189 w 1639605"/>
                <a:gd name="connsiteY178" fmla="*/ 104609 h 399269"/>
                <a:gd name="connsiteX179" fmla="*/ 554966 w 1639605"/>
                <a:gd name="connsiteY179" fmla="*/ 95311 h 399269"/>
                <a:gd name="connsiteX180" fmla="*/ 554966 w 1639605"/>
                <a:gd name="connsiteY180" fmla="*/ 94149 h 399269"/>
                <a:gd name="connsiteX181" fmla="*/ 554966 w 1639605"/>
                <a:gd name="connsiteY181" fmla="*/ 86012 h 399269"/>
                <a:gd name="connsiteX182" fmla="*/ 555825 w 1639605"/>
                <a:gd name="connsiteY182" fmla="*/ 86012 h 399269"/>
                <a:gd name="connsiteX183" fmla="*/ 561838 w 1639605"/>
                <a:gd name="connsiteY183" fmla="*/ 86012 h 399269"/>
                <a:gd name="connsiteX184" fmla="*/ 561838 w 1639605"/>
                <a:gd name="connsiteY184" fmla="*/ 85141 h 399269"/>
                <a:gd name="connsiteX185" fmla="*/ 561838 w 1639605"/>
                <a:gd name="connsiteY185" fmla="*/ 79038 h 399269"/>
                <a:gd name="connsiteX186" fmla="*/ 564128 w 1639605"/>
                <a:gd name="connsiteY186" fmla="*/ 79038 h 399269"/>
                <a:gd name="connsiteX187" fmla="*/ 580162 w 1639605"/>
                <a:gd name="connsiteY187" fmla="*/ 79038 h 399269"/>
                <a:gd name="connsiteX188" fmla="*/ 580162 w 1639605"/>
                <a:gd name="connsiteY188" fmla="*/ 79910 h 399269"/>
                <a:gd name="connsiteX189" fmla="*/ 580162 w 1639605"/>
                <a:gd name="connsiteY189" fmla="*/ 86012 h 399269"/>
                <a:gd name="connsiteX190" fmla="*/ 581880 w 1639605"/>
                <a:gd name="connsiteY190" fmla="*/ 86012 h 399269"/>
                <a:gd name="connsiteX191" fmla="*/ 593906 w 1639605"/>
                <a:gd name="connsiteY191" fmla="*/ 86012 h 399269"/>
                <a:gd name="connsiteX192" fmla="*/ 593906 w 1639605"/>
                <a:gd name="connsiteY192" fmla="*/ 87756 h 399269"/>
                <a:gd name="connsiteX193" fmla="*/ 593906 w 1639605"/>
                <a:gd name="connsiteY193" fmla="*/ 99960 h 399269"/>
                <a:gd name="connsiteX194" fmla="*/ 619101 w 1639605"/>
                <a:gd name="connsiteY194" fmla="*/ 99960 h 399269"/>
                <a:gd name="connsiteX195" fmla="*/ 619101 w 1639605"/>
                <a:gd name="connsiteY195" fmla="*/ 98798 h 399269"/>
                <a:gd name="connsiteX196" fmla="*/ 619101 w 1639605"/>
                <a:gd name="connsiteY196" fmla="*/ 90662 h 399269"/>
                <a:gd name="connsiteX197" fmla="*/ 620533 w 1639605"/>
                <a:gd name="connsiteY197" fmla="*/ 90662 h 399269"/>
                <a:gd name="connsiteX198" fmla="*/ 630554 w 1639605"/>
                <a:gd name="connsiteY198" fmla="*/ 90662 h 399269"/>
                <a:gd name="connsiteX199" fmla="*/ 630554 w 1639605"/>
                <a:gd name="connsiteY199" fmla="*/ 89499 h 399269"/>
                <a:gd name="connsiteX200" fmla="*/ 630554 w 1639605"/>
                <a:gd name="connsiteY200" fmla="*/ 81363 h 399269"/>
                <a:gd name="connsiteX201" fmla="*/ 632273 w 1639605"/>
                <a:gd name="connsiteY201" fmla="*/ 81363 h 399269"/>
                <a:gd name="connsiteX202" fmla="*/ 644297 w 1639605"/>
                <a:gd name="connsiteY202" fmla="*/ 81363 h 399269"/>
                <a:gd name="connsiteX203" fmla="*/ 644297 w 1639605"/>
                <a:gd name="connsiteY203" fmla="*/ 82525 h 399269"/>
                <a:gd name="connsiteX204" fmla="*/ 644297 w 1639605"/>
                <a:gd name="connsiteY204" fmla="*/ 90662 h 399269"/>
                <a:gd name="connsiteX205" fmla="*/ 648879 w 1639605"/>
                <a:gd name="connsiteY205" fmla="*/ 34870 h 399269"/>
                <a:gd name="connsiteX206" fmla="*/ 751953 w 1639605"/>
                <a:gd name="connsiteY206" fmla="*/ 34870 h 399269"/>
                <a:gd name="connsiteX207" fmla="*/ 751953 w 1639605"/>
                <a:gd name="connsiteY207" fmla="*/ 109259 h 399269"/>
                <a:gd name="connsiteX208" fmla="*/ 754244 w 1639605"/>
                <a:gd name="connsiteY208" fmla="*/ 109259 h 399269"/>
                <a:gd name="connsiteX209" fmla="*/ 770278 w 1639605"/>
                <a:gd name="connsiteY209" fmla="*/ 109259 h 399269"/>
                <a:gd name="connsiteX210" fmla="*/ 770278 w 1639605"/>
                <a:gd name="connsiteY210" fmla="*/ 25571 h 399269"/>
                <a:gd name="connsiteX211" fmla="*/ 793184 w 1639605"/>
                <a:gd name="connsiteY211" fmla="*/ 13948 h 399269"/>
                <a:gd name="connsiteX212" fmla="*/ 822961 w 1639605"/>
                <a:gd name="connsiteY212" fmla="*/ 13948 h 399269"/>
                <a:gd name="connsiteX213" fmla="*/ 824965 w 1639605"/>
                <a:gd name="connsiteY213" fmla="*/ 12205 h 3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1639605" h="399269">
                  <a:moveTo>
                    <a:pt x="838994" y="0"/>
                  </a:moveTo>
                  <a:cubicBezTo>
                    <a:pt x="838994" y="0"/>
                    <a:pt x="838994" y="0"/>
                    <a:pt x="877934" y="0"/>
                  </a:cubicBezTo>
                  <a:cubicBezTo>
                    <a:pt x="877934" y="0"/>
                    <a:pt x="877934" y="0"/>
                    <a:pt x="877934" y="1744"/>
                  </a:cubicBezTo>
                  <a:lnTo>
                    <a:pt x="877934" y="13948"/>
                  </a:lnTo>
                  <a:cubicBezTo>
                    <a:pt x="877934" y="13948"/>
                    <a:pt x="877934" y="13948"/>
                    <a:pt x="916873" y="13948"/>
                  </a:cubicBezTo>
                  <a:cubicBezTo>
                    <a:pt x="916873" y="13948"/>
                    <a:pt x="916873" y="13948"/>
                    <a:pt x="916873" y="104609"/>
                  </a:cubicBezTo>
                  <a:cubicBezTo>
                    <a:pt x="916873" y="104609"/>
                    <a:pt x="916873" y="104609"/>
                    <a:pt x="918305" y="104609"/>
                  </a:cubicBezTo>
                  <a:lnTo>
                    <a:pt x="928326" y="104609"/>
                  </a:lnTo>
                  <a:cubicBezTo>
                    <a:pt x="928326" y="104609"/>
                    <a:pt x="928326" y="104609"/>
                    <a:pt x="928326" y="237114"/>
                  </a:cubicBezTo>
                  <a:cubicBezTo>
                    <a:pt x="928326" y="237114"/>
                    <a:pt x="928326" y="237114"/>
                    <a:pt x="930616" y="237114"/>
                  </a:cubicBezTo>
                  <a:lnTo>
                    <a:pt x="946651" y="237114"/>
                  </a:lnTo>
                  <a:cubicBezTo>
                    <a:pt x="946651" y="237114"/>
                    <a:pt x="946651" y="237114"/>
                    <a:pt x="946651" y="151102"/>
                  </a:cubicBezTo>
                  <a:cubicBezTo>
                    <a:pt x="946651" y="151102"/>
                    <a:pt x="946651" y="151102"/>
                    <a:pt x="947510" y="150521"/>
                  </a:cubicBezTo>
                  <a:lnTo>
                    <a:pt x="953522" y="146453"/>
                  </a:lnTo>
                  <a:cubicBezTo>
                    <a:pt x="958104" y="146453"/>
                    <a:pt x="958104" y="146453"/>
                    <a:pt x="958104" y="147615"/>
                  </a:cubicBezTo>
                  <a:lnTo>
                    <a:pt x="958104" y="155752"/>
                  </a:lnTo>
                  <a:cubicBezTo>
                    <a:pt x="958104" y="155752"/>
                    <a:pt x="958104" y="155752"/>
                    <a:pt x="960393" y="154589"/>
                  </a:cubicBezTo>
                  <a:lnTo>
                    <a:pt x="976428" y="146453"/>
                  </a:lnTo>
                  <a:cubicBezTo>
                    <a:pt x="976428" y="146453"/>
                    <a:pt x="976428" y="146453"/>
                    <a:pt x="978433" y="146453"/>
                  </a:cubicBezTo>
                  <a:lnTo>
                    <a:pt x="992461" y="146453"/>
                  </a:lnTo>
                  <a:cubicBezTo>
                    <a:pt x="992461" y="146453"/>
                    <a:pt x="992461" y="146453"/>
                    <a:pt x="992461" y="304529"/>
                  </a:cubicBezTo>
                  <a:cubicBezTo>
                    <a:pt x="992461" y="304529"/>
                    <a:pt x="992461" y="304529"/>
                    <a:pt x="1024530" y="309179"/>
                  </a:cubicBezTo>
                  <a:cubicBezTo>
                    <a:pt x="1024530" y="306854"/>
                    <a:pt x="1024530" y="304529"/>
                    <a:pt x="1024530" y="302205"/>
                  </a:cubicBezTo>
                  <a:cubicBezTo>
                    <a:pt x="1035983" y="302205"/>
                    <a:pt x="1047434" y="302205"/>
                    <a:pt x="1058887" y="302205"/>
                  </a:cubicBezTo>
                  <a:cubicBezTo>
                    <a:pt x="1058887" y="290581"/>
                    <a:pt x="1058887" y="281283"/>
                    <a:pt x="1058887" y="271984"/>
                  </a:cubicBezTo>
                  <a:lnTo>
                    <a:pt x="1068050" y="271984"/>
                  </a:lnTo>
                  <a:cubicBezTo>
                    <a:pt x="1068050" y="258036"/>
                    <a:pt x="1068050" y="246413"/>
                    <a:pt x="1068050" y="232465"/>
                  </a:cubicBezTo>
                  <a:cubicBezTo>
                    <a:pt x="1070340" y="232465"/>
                    <a:pt x="1072631" y="232465"/>
                    <a:pt x="1074922" y="232465"/>
                  </a:cubicBezTo>
                  <a:cubicBezTo>
                    <a:pt x="1074922" y="218517"/>
                    <a:pt x="1074922" y="206894"/>
                    <a:pt x="1074922" y="192946"/>
                  </a:cubicBezTo>
                  <a:cubicBezTo>
                    <a:pt x="1079503" y="192946"/>
                    <a:pt x="1084083" y="192946"/>
                    <a:pt x="1090956" y="192946"/>
                  </a:cubicBezTo>
                  <a:cubicBezTo>
                    <a:pt x="1106989" y="188297"/>
                    <a:pt x="1125313" y="178998"/>
                    <a:pt x="1141347" y="172024"/>
                  </a:cubicBezTo>
                  <a:cubicBezTo>
                    <a:pt x="1143638" y="165050"/>
                    <a:pt x="1143638" y="158076"/>
                    <a:pt x="1143638" y="151102"/>
                  </a:cubicBezTo>
                  <a:cubicBezTo>
                    <a:pt x="1145929" y="158076"/>
                    <a:pt x="1145929" y="165050"/>
                    <a:pt x="1148219" y="172024"/>
                  </a:cubicBezTo>
                  <a:cubicBezTo>
                    <a:pt x="1166544" y="181323"/>
                    <a:pt x="1182577" y="190621"/>
                    <a:pt x="1200902" y="199920"/>
                  </a:cubicBezTo>
                  <a:cubicBezTo>
                    <a:pt x="1200902" y="197601"/>
                    <a:pt x="1200902" y="195283"/>
                    <a:pt x="1200902" y="195271"/>
                  </a:cubicBezTo>
                  <a:cubicBezTo>
                    <a:pt x="1205482" y="195271"/>
                    <a:pt x="1210065" y="195271"/>
                    <a:pt x="1214645" y="195271"/>
                  </a:cubicBezTo>
                  <a:cubicBezTo>
                    <a:pt x="1214645" y="206894"/>
                    <a:pt x="1214645" y="220842"/>
                    <a:pt x="1214645" y="232465"/>
                  </a:cubicBezTo>
                  <a:cubicBezTo>
                    <a:pt x="1216936" y="232465"/>
                    <a:pt x="1219226" y="232465"/>
                    <a:pt x="1221517" y="232465"/>
                  </a:cubicBezTo>
                  <a:cubicBezTo>
                    <a:pt x="1221517" y="246413"/>
                    <a:pt x="1221517" y="260361"/>
                    <a:pt x="1221517" y="276633"/>
                  </a:cubicBezTo>
                  <a:cubicBezTo>
                    <a:pt x="1223808" y="276633"/>
                    <a:pt x="1226098" y="276633"/>
                    <a:pt x="1228389" y="276633"/>
                  </a:cubicBezTo>
                  <a:cubicBezTo>
                    <a:pt x="1228389" y="283607"/>
                    <a:pt x="1228389" y="290581"/>
                    <a:pt x="1228389" y="297555"/>
                  </a:cubicBezTo>
                  <a:cubicBezTo>
                    <a:pt x="1232970" y="297555"/>
                    <a:pt x="1237550" y="297555"/>
                    <a:pt x="1242132" y="297555"/>
                  </a:cubicBezTo>
                  <a:cubicBezTo>
                    <a:pt x="1242132" y="309179"/>
                    <a:pt x="1242132" y="318477"/>
                    <a:pt x="1242132" y="330100"/>
                  </a:cubicBezTo>
                  <a:cubicBezTo>
                    <a:pt x="1271909" y="327776"/>
                    <a:pt x="1299396" y="325451"/>
                    <a:pt x="1329172" y="323126"/>
                  </a:cubicBezTo>
                  <a:cubicBezTo>
                    <a:pt x="1329172" y="311503"/>
                    <a:pt x="1329172" y="302205"/>
                    <a:pt x="1329172" y="290581"/>
                  </a:cubicBezTo>
                  <a:cubicBezTo>
                    <a:pt x="1345206" y="290581"/>
                    <a:pt x="1361240" y="290581"/>
                    <a:pt x="1374984" y="290581"/>
                  </a:cubicBezTo>
                  <a:cubicBezTo>
                    <a:pt x="1374984" y="283607"/>
                    <a:pt x="1374984" y="278958"/>
                    <a:pt x="1374984" y="271984"/>
                  </a:cubicBezTo>
                  <a:cubicBezTo>
                    <a:pt x="1407052" y="271984"/>
                    <a:pt x="1439119" y="271984"/>
                    <a:pt x="1471187" y="271984"/>
                  </a:cubicBezTo>
                  <a:cubicBezTo>
                    <a:pt x="1471187" y="276633"/>
                    <a:pt x="1471187" y="278958"/>
                    <a:pt x="1471187" y="283607"/>
                  </a:cubicBezTo>
                  <a:cubicBezTo>
                    <a:pt x="1491802" y="283607"/>
                    <a:pt x="1512416" y="283607"/>
                    <a:pt x="1533031" y="283607"/>
                  </a:cubicBezTo>
                  <a:cubicBezTo>
                    <a:pt x="1533031" y="285932"/>
                    <a:pt x="1533031" y="288257"/>
                    <a:pt x="1533031" y="290581"/>
                  </a:cubicBezTo>
                  <a:cubicBezTo>
                    <a:pt x="1537612" y="290581"/>
                    <a:pt x="1544484" y="290581"/>
                    <a:pt x="1551356" y="290581"/>
                  </a:cubicBezTo>
                  <a:cubicBezTo>
                    <a:pt x="1551356" y="292906"/>
                    <a:pt x="1551356" y="295231"/>
                    <a:pt x="1551356" y="297555"/>
                  </a:cubicBezTo>
                  <a:cubicBezTo>
                    <a:pt x="1555936" y="297555"/>
                    <a:pt x="1562809" y="297555"/>
                    <a:pt x="1567389" y="297555"/>
                  </a:cubicBezTo>
                  <a:cubicBezTo>
                    <a:pt x="1567389" y="290886"/>
                    <a:pt x="1567389" y="284217"/>
                    <a:pt x="1567389" y="277548"/>
                  </a:cubicBezTo>
                  <a:lnTo>
                    <a:pt x="1639605" y="399269"/>
                  </a:lnTo>
                  <a:lnTo>
                    <a:pt x="0" y="399269"/>
                  </a:lnTo>
                  <a:lnTo>
                    <a:pt x="0" y="378836"/>
                  </a:lnTo>
                  <a:lnTo>
                    <a:pt x="509" y="371254"/>
                  </a:lnTo>
                  <a:cubicBezTo>
                    <a:pt x="652" y="364099"/>
                    <a:pt x="652" y="354510"/>
                    <a:pt x="652" y="341724"/>
                  </a:cubicBezTo>
                  <a:cubicBezTo>
                    <a:pt x="652" y="341724"/>
                    <a:pt x="652" y="341724"/>
                    <a:pt x="39592" y="341724"/>
                  </a:cubicBezTo>
                  <a:cubicBezTo>
                    <a:pt x="39592" y="341724"/>
                    <a:pt x="39592" y="341724"/>
                    <a:pt x="39592" y="267335"/>
                  </a:cubicBezTo>
                  <a:cubicBezTo>
                    <a:pt x="39592" y="267335"/>
                    <a:pt x="39592" y="267335"/>
                    <a:pt x="76241" y="267335"/>
                  </a:cubicBezTo>
                  <a:cubicBezTo>
                    <a:pt x="76241" y="267335"/>
                    <a:pt x="76241" y="267335"/>
                    <a:pt x="76241" y="266463"/>
                  </a:cubicBezTo>
                  <a:lnTo>
                    <a:pt x="76241" y="260361"/>
                  </a:lnTo>
                  <a:cubicBezTo>
                    <a:pt x="76241" y="260361"/>
                    <a:pt x="76241" y="260361"/>
                    <a:pt x="99147" y="260361"/>
                  </a:cubicBezTo>
                  <a:cubicBezTo>
                    <a:pt x="99147" y="260361"/>
                    <a:pt x="99147" y="260361"/>
                    <a:pt x="99147" y="220842"/>
                  </a:cubicBezTo>
                  <a:cubicBezTo>
                    <a:pt x="94565" y="220842"/>
                    <a:pt x="94565" y="220842"/>
                    <a:pt x="94565" y="219098"/>
                  </a:cubicBezTo>
                  <a:lnTo>
                    <a:pt x="94565" y="206894"/>
                  </a:lnTo>
                  <a:lnTo>
                    <a:pt x="99147" y="209219"/>
                  </a:lnTo>
                  <a:cubicBezTo>
                    <a:pt x="99147" y="209219"/>
                    <a:pt x="99147" y="209219"/>
                    <a:pt x="103728" y="185972"/>
                  </a:cubicBezTo>
                  <a:cubicBezTo>
                    <a:pt x="103728" y="185972"/>
                    <a:pt x="103728" y="185972"/>
                    <a:pt x="108309" y="209219"/>
                  </a:cubicBezTo>
                  <a:cubicBezTo>
                    <a:pt x="110600" y="206894"/>
                    <a:pt x="110600" y="206894"/>
                    <a:pt x="110886" y="206022"/>
                  </a:cubicBezTo>
                  <a:lnTo>
                    <a:pt x="112891" y="199920"/>
                  </a:lnTo>
                  <a:cubicBezTo>
                    <a:pt x="112891" y="199920"/>
                    <a:pt x="112891" y="199920"/>
                    <a:pt x="113462" y="198758"/>
                  </a:cubicBezTo>
                  <a:lnTo>
                    <a:pt x="117471" y="190621"/>
                  </a:lnTo>
                  <a:cubicBezTo>
                    <a:pt x="117471" y="190621"/>
                    <a:pt x="117471" y="190621"/>
                    <a:pt x="118044" y="189459"/>
                  </a:cubicBezTo>
                  <a:lnTo>
                    <a:pt x="122053" y="181323"/>
                  </a:lnTo>
                  <a:cubicBezTo>
                    <a:pt x="122053" y="181323"/>
                    <a:pt x="122053" y="181323"/>
                    <a:pt x="123483" y="180451"/>
                  </a:cubicBezTo>
                  <a:lnTo>
                    <a:pt x="133504" y="174349"/>
                  </a:lnTo>
                  <a:cubicBezTo>
                    <a:pt x="133504" y="174349"/>
                    <a:pt x="133504" y="174349"/>
                    <a:pt x="135223" y="173187"/>
                  </a:cubicBezTo>
                  <a:lnTo>
                    <a:pt x="147248" y="165050"/>
                  </a:lnTo>
                  <a:cubicBezTo>
                    <a:pt x="147248" y="165050"/>
                    <a:pt x="147248" y="165050"/>
                    <a:pt x="148107" y="163888"/>
                  </a:cubicBezTo>
                  <a:lnTo>
                    <a:pt x="154120" y="155752"/>
                  </a:lnTo>
                  <a:cubicBezTo>
                    <a:pt x="154120" y="155752"/>
                    <a:pt x="154120" y="155752"/>
                    <a:pt x="154692" y="153718"/>
                  </a:cubicBezTo>
                  <a:lnTo>
                    <a:pt x="158701" y="139479"/>
                  </a:lnTo>
                  <a:cubicBezTo>
                    <a:pt x="158701" y="139479"/>
                    <a:pt x="158701" y="139479"/>
                    <a:pt x="159274" y="141513"/>
                  </a:cubicBezTo>
                  <a:lnTo>
                    <a:pt x="163282" y="155752"/>
                  </a:lnTo>
                  <a:cubicBezTo>
                    <a:pt x="163282" y="155752"/>
                    <a:pt x="163282" y="155752"/>
                    <a:pt x="163854" y="156623"/>
                  </a:cubicBezTo>
                  <a:lnTo>
                    <a:pt x="167863" y="162726"/>
                  </a:lnTo>
                  <a:cubicBezTo>
                    <a:pt x="167863" y="162726"/>
                    <a:pt x="167863" y="162726"/>
                    <a:pt x="169295" y="163888"/>
                  </a:cubicBezTo>
                  <a:lnTo>
                    <a:pt x="179317" y="172024"/>
                  </a:lnTo>
                  <a:cubicBezTo>
                    <a:pt x="179317" y="172024"/>
                    <a:pt x="179317" y="172024"/>
                    <a:pt x="180462" y="173187"/>
                  </a:cubicBezTo>
                  <a:lnTo>
                    <a:pt x="188477" y="181323"/>
                  </a:lnTo>
                  <a:cubicBezTo>
                    <a:pt x="188477" y="181323"/>
                    <a:pt x="188477" y="181323"/>
                    <a:pt x="189624" y="182485"/>
                  </a:cubicBezTo>
                  <a:lnTo>
                    <a:pt x="197641" y="190621"/>
                  </a:lnTo>
                  <a:cubicBezTo>
                    <a:pt x="197641" y="190621"/>
                    <a:pt x="197641" y="190621"/>
                    <a:pt x="197927" y="191784"/>
                  </a:cubicBezTo>
                  <a:lnTo>
                    <a:pt x="199930" y="199920"/>
                  </a:lnTo>
                  <a:cubicBezTo>
                    <a:pt x="199930" y="199920"/>
                    <a:pt x="199930" y="199920"/>
                    <a:pt x="200217" y="201082"/>
                  </a:cubicBezTo>
                  <a:lnTo>
                    <a:pt x="202221" y="209219"/>
                  </a:lnTo>
                  <a:cubicBezTo>
                    <a:pt x="206802" y="209219"/>
                    <a:pt x="206802" y="209219"/>
                    <a:pt x="209093" y="185972"/>
                  </a:cubicBezTo>
                  <a:cubicBezTo>
                    <a:pt x="209093" y="185972"/>
                    <a:pt x="209093" y="185972"/>
                    <a:pt x="213674" y="209219"/>
                  </a:cubicBezTo>
                  <a:cubicBezTo>
                    <a:pt x="218255" y="209219"/>
                    <a:pt x="218255" y="209219"/>
                    <a:pt x="218255" y="210962"/>
                  </a:cubicBezTo>
                  <a:lnTo>
                    <a:pt x="218255" y="223167"/>
                  </a:lnTo>
                  <a:cubicBezTo>
                    <a:pt x="213674" y="223167"/>
                    <a:pt x="213674" y="223167"/>
                    <a:pt x="213674" y="255712"/>
                  </a:cubicBezTo>
                  <a:cubicBezTo>
                    <a:pt x="213674" y="255712"/>
                    <a:pt x="213674" y="255712"/>
                    <a:pt x="214820" y="255712"/>
                  </a:cubicBezTo>
                  <a:lnTo>
                    <a:pt x="222836" y="255712"/>
                  </a:lnTo>
                  <a:cubicBezTo>
                    <a:pt x="222836" y="260361"/>
                    <a:pt x="222836" y="260361"/>
                    <a:pt x="223696" y="260361"/>
                  </a:cubicBezTo>
                  <a:lnTo>
                    <a:pt x="229708" y="260361"/>
                  </a:lnTo>
                  <a:cubicBezTo>
                    <a:pt x="229708" y="260361"/>
                    <a:pt x="229708" y="260361"/>
                    <a:pt x="229708" y="259199"/>
                  </a:cubicBezTo>
                  <a:lnTo>
                    <a:pt x="229708" y="251062"/>
                  </a:lnTo>
                  <a:cubicBezTo>
                    <a:pt x="229708" y="251062"/>
                    <a:pt x="229708" y="251062"/>
                    <a:pt x="231999" y="251062"/>
                  </a:cubicBezTo>
                  <a:lnTo>
                    <a:pt x="248032" y="251062"/>
                  </a:lnTo>
                  <a:cubicBezTo>
                    <a:pt x="248032" y="251062"/>
                    <a:pt x="248032" y="251062"/>
                    <a:pt x="248032" y="249028"/>
                  </a:cubicBezTo>
                  <a:lnTo>
                    <a:pt x="248032" y="234790"/>
                  </a:lnTo>
                  <a:cubicBezTo>
                    <a:pt x="248032" y="234790"/>
                    <a:pt x="248032" y="234790"/>
                    <a:pt x="286972" y="234790"/>
                  </a:cubicBezTo>
                  <a:cubicBezTo>
                    <a:pt x="286972" y="234790"/>
                    <a:pt x="286972" y="234790"/>
                    <a:pt x="286972" y="236243"/>
                  </a:cubicBezTo>
                  <a:lnTo>
                    <a:pt x="286972" y="246413"/>
                  </a:lnTo>
                  <a:cubicBezTo>
                    <a:pt x="286972" y="246413"/>
                    <a:pt x="286972" y="246413"/>
                    <a:pt x="307587" y="246413"/>
                  </a:cubicBezTo>
                  <a:cubicBezTo>
                    <a:pt x="307587" y="246413"/>
                    <a:pt x="307587" y="246413"/>
                    <a:pt x="307587" y="248738"/>
                  </a:cubicBezTo>
                  <a:lnTo>
                    <a:pt x="307587" y="265010"/>
                  </a:lnTo>
                  <a:cubicBezTo>
                    <a:pt x="303006" y="265010"/>
                    <a:pt x="303006" y="265010"/>
                    <a:pt x="303006" y="265882"/>
                  </a:cubicBezTo>
                  <a:lnTo>
                    <a:pt x="303006" y="271984"/>
                  </a:lnTo>
                  <a:cubicBezTo>
                    <a:pt x="307587" y="271984"/>
                    <a:pt x="307587" y="271984"/>
                    <a:pt x="307587" y="273728"/>
                  </a:cubicBezTo>
                  <a:lnTo>
                    <a:pt x="307587" y="285932"/>
                  </a:lnTo>
                  <a:lnTo>
                    <a:pt x="303006" y="290581"/>
                  </a:lnTo>
                  <a:cubicBezTo>
                    <a:pt x="303006" y="290581"/>
                    <a:pt x="303006" y="290581"/>
                    <a:pt x="303006" y="346373"/>
                  </a:cubicBezTo>
                  <a:cubicBezTo>
                    <a:pt x="303006" y="346373"/>
                    <a:pt x="303006" y="346373"/>
                    <a:pt x="305009" y="346373"/>
                  </a:cubicBezTo>
                  <a:lnTo>
                    <a:pt x="319040" y="346373"/>
                  </a:lnTo>
                  <a:cubicBezTo>
                    <a:pt x="319040" y="351022"/>
                    <a:pt x="319040" y="351022"/>
                    <a:pt x="320757" y="351022"/>
                  </a:cubicBezTo>
                  <a:lnTo>
                    <a:pt x="332784" y="351022"/>
                  </a:lnTo>
                  <a:cubicBezTo>
                    <a:pt x="332784" y="351022"/>
                    <a:pt x="332784" y="351022"/>
                    <a:pt x="332784" y="353056"/>
                  </a:cubicBezTo>
                  <a:lnTo>
                    <a:pt x="332784" y="367295"/>
                  </a:lnTo>
                  <a:cubicBezTo>
                    <a:pt x="332784" y="367295"/>
                    <a:pt x="332784" y="367295"/>
                    <a:pt x="334502" y="367295"/>
                  </a:cubicBezTo>
                  <a:lnTo>
                    <a:pt x="346526" y="367295"/>
                  </a:lnTo>
                  <a:cubicBezTo>
                    <a:pt x="346526" y="367295"/>
                    <a:pt x="346526" y="367295"/>
                    <a:pt x="346526" y="365261"/>
                  </a:cubicBezTo>
                  <a:lnTo>
                    <a:pt x="346526" y="351022"/>
                  </a:lnTo>
                  <a:cubicBezTo>
                    <a:pt x="346526" y="351022"/>
                    <a:pt x="346526" y="351022"/>
                    <a:pt x="348529" y="349860"/>
                  </a:cubicBezTo>
                  <a:lnTo>
                    <a:pt x="362560" y="341724"/>
                  </a:lnTo>
                  <a:cubicBezTo>
                    <a:pt x="362560" y="341724"/>
                    <a:pt x="362560" y="341724"/>
                    <a:pt x="362560" y="320802"/>
                  </a:cubicBezTo>
                  <a:cubicBezTo>
                    <a:pt x="357979" y="320802"/>
                    <a:pt x="357979" y="320802"/>
                    <a:pt x="357979" y="297555"/>
                  </a:cubicBezTo>
                  <a:cubicBezTo>
                    <a:pt x="357979" y="297555"/>
                    <a:pt x="357979" y="297555"/>
                    <a:pt x="359123" y="297555"/>
                  </a:cubicBezTo>
                  <a:lnTo>
                    <a:pt x="367141" y="297555"/>
                  </a:lnTo>
                  <a:cubicBezTo>
                    <a:pt x="367141" y="295231"/>
                    <a:pt x="367141" y="295231"/>
                    <a:pt x="387757" y="295231"/>
                  </a:cubicBezTo>
                  <a:cubicBezTo>
                    <a:pt x="387757" y="295231"/>
                    <a:pt x="387757" y="295231"/>
                    <a:pt x="387757" y="294068"/>
                  </a:cubicBezTo>
                  <a:lnTo>
                    <a:pt x="387757" y="285932"/>
                  </a:lnTo>
                  <a:cubicBezTo>
                    <a:pt x="387757" y="285932"/>
                    <a:pt x="387757" y="285932"/>
                    <a:pt x="389475" y="285932"/>
                  </a:cubicBezTo>
                  <a:lnTo>
                    <a:pt x="401499" y="285932"/>
                  </a:lnTo>
                  <a:cubicBezTo>
                    <a:pt x="401499" y="285932"/>
                    <a:pt x="401499" y="285932"/>
                    <a:pt x="401499" y="169700"/>
                  </a:cubicBezTo>
                  <a:cubicBezTo>
                    <a:pt x="401499" y="169700"/>
                    <a:pt x="401499" y="169700"/>
                    <a:pt x="402645" y="169700"/>
                  </a:cubicBezTo>
                  <a:lnTo>
                    <a:pt x="410661" y="169700"/>
                  </a:lnTo>
                  <a:cubicBezTo>
                    <a:pt x="410661" y="169700"/>
                    <a:pt x="410661" y="169700"/>
                    <a:pt x="410661" y="167375"/>
                  </a:cubicBezTo>
                  <a:lnTo>
                    <a:pt x="410661" y="151102"/>
                  </a:lnTo>
                  <a:cubicBezTo>
                    <a:pt x="412952" y="151102"/>
                    <a:pt x="412952" y="151102"/>
                    <a:pt x="412952" y="104609"/>
                  </a:cubicBezTo>
                  <a:cubicBezTo>
                    <a:pt x="412952" y="104609"/>
                    <a:pt x="412952" y="104609"/>
                    <a:pt x="414098" y="104609"/>
                  </a:cubicBezTo>
                  <a:lnTo>
                    <a:pt x="422114" y="104609"/>
                  </a:lnTo>
                  <a:cubicBezTo>
                    <a:pt x="422114" y="104609"/>
                    <a:pt x="422114" y="104609"/>
                    <a:pt x="422114" y="105772"/>
                  </a:cubicBezTo>
                  <a:lnTo>
                    <a:pt x="422114" y="113908"/>
                  </a:lnTo>
                  <a:cubicBezTo>
                    <a:pt x="426695" y="113908"/>
                    <a:pt x="426695" y="113908"/>
                    <a:pt x="426695" y="111583"/>
                  </a:cubicBezTo>
                  <a:lnTo>
                    <a:pt x="426695" y="95311"/>
                  </a:lnTo>
                  <a:cubicBezTo>
                    <a:pt x="426695" y="95311"/>
                    <a:pt x="426695" y="95311"/>
                    <a:pt x="428126" y="94730"/>
                  </a:cubicBezTo>
                  <a:lnTo>
                    <a:pt x="438148" y="90662"/>
                  </a:lnTo>
                  <a:cubicBezTo>
                    <a:pt x="438148" y="90662"/>
                    <a:pt x="438148" y="90662"/>
                    <a:pt x="439293" y="91243"/>
                  </a:cubicBezTo>
                  <a:lnTo>
                    <a:pt x="447310" y="95311"/>
                  </a:lnTo>
                  <a:cubicBezTo>
                    <a:pt x="447310" y="95311"/>
                    <a:pt x="447310" y="95311"/>
                    <a:pt x="449028" y="95311"/>
                  </a:cubicBezTo>
                  <a:lnTo>
                    <a:pt x="461054" y="95311"/>
                  </a:lnTo>
                  <a:cubicBezTo>
                    <a:pt x="461054" y="95311"/>
                    <a:pt x="461054" y="95311"/>
                    <a:pt x="461054" y="65090"/>
                  </a:cubicBezTo>
                  <a:cubicBezTo>
                    <a:pt x="461054" y="65090"/>
                    <a:pt x="461054" y="65090"/>
                    <a:pt x="462199" y="65090"/>
                  </a:cubicBezTo>
                  <a:lnTo>
                    <a:pt x="470215" y="65090"/>
                  </a:lnTo>
                  <a:cubicBezTo>
                    <a:pt x="470215" y="69740"/>
                    <a:pt x="470215" y="69740"/>
                    <a:pt x="471646" y="69740"/>
                  </a:cubicBezTo>
                  <a:lnTo>
                    <a:pt x="481669" y="69740"/>
                  </a:lnTo>
                  <a:cubicBezTo>
                    <a:pt x="481669" y="65090"/>
                    <a:pt x="481669" y="65090"/>
                    <a:pt x="482814" y="65090"/>
                  </a:cubicBezTo>
                  <a:lnTo>
                    <a:pt x="490831" y="65090"/>
                  </a:lnTo>
                  <a:cubicBezTo>
                    <a:pt x="490831" y="65090"/>
                    <a:pt x="490831" y="65090"/>
                    <a:pt x="490831" y="99960"/>
                  </a:cubicBezTo>
                  <a:cubicBezTo>
                    <a:pt x="490831" y="99960"/>
                    <a:pt x="490831" y="99960"/>
                    <a:pt x="492263" y="101122"/>
                  </a:cubicBezTo>
                  <a:lnTo>
                    <a:pt x="502284" y="109259"/>
                  </a:lnTo>
                  <a:cubicBezTo>
                    <a:pt x="499993" y="116233"/>
                    <a:pt x="499993" y="116233"/>
                    <a:pt x="525189" y="116233"/>
                  </a:cubicBezTo>
                  <a:cubicBezTo>
                    <a:pt x="525189" y="116233"/>
                    <a:pt x="525189" y="116233"/>
                    <a:pt x="525189" y="114780"/>
                  </a:cubicBezTo>
                  <a:lnTo>
                    <a:pt x="525189" y="104609"/>
                  </a:lnTo>
                  <a:cubicBezTo>
                    <a:pt x="525189" y="104609"/>
                    <a:pt x="525189" y="104609"/>
                    <a:pt x="554966" y="95311"/>
                  </a:cubicBezTo>
                  <a:cubicBezTo>
                    <a:pt x="554966" y="95311"/>
                    <a:pt x="554966" y="95311"/>
                    <a:pt x="554966" y="94149"/>
                  </a:cubicBezTo>
                  <a:lnTo>
                    <a:pt x="554966" y="86012"/>
                  </a:lnTo>
                  <a:cubicBezTo>
                    <a:pt x="554966" y="86012"/>
                    <a:pt x="554966" y="86012"/>
                    <a:pt x="555825" y="86012"/>
                  </a:cubicBezTo>
                  <a:lnTo>
                    <a:pt x="561838" y="86012"/>
                  </a:lnTo>
                  <a:cubicBezTo>
                    <a:pt x="561838" y="86012"/>
                    <a:pt x="561838" y="86012"/>
                    <a:pt x="561838" y="85141"/>
                  </a:cubicBezTo>
                  <a:lnTo>
                    <a:pt x="561838" y="79038"/>
                  </a:lnTo>
                  <a:cubicBezTo>
                    <a:pt x="561838" y="79038"/>
                    <a:pt x="561838" y="79038"/>
                    <a:pt x="564128" y="79038"/>
                  </a:cubicBezTo>
                  <a:lnTo>
                    <a:pt x="580162" y="79038"/>
                  </a:lnTo>
                  <a:cubicBezTo>
                    <a:pt x="580162" y="79038"/>
                    <a:pt x="580162" y="79038"/>
                    <a:pt x="580162" y="79910"/>
                  </a:cubicBezTo>
                  <a:lnTo>
                    <a:pt x="580162" y="86012"/>
                  </a:lnTo>
                  <a:cubicBezTo>
                    <a:pt x="580162" y="86012"/>
                    <a:pt x="580162" y="86012"/>
                    <a:pt x="581880" y="86012"/>
                  </a:cubicBezTo>
                  <a:lnTo>
                    <a:pt x="593906" y="86012"/>
                  </a:lnTo>
                  <a:cubicBezTo>
                    <a:pt x="593906" y="86012"/>
                    <a:pt x="593906" y="86012"/>
                    <a:pt x="593906" y="87756"/>
                  </a:cubicBezTo>
                  <a:lnTo>
                    <a:pt x="593906" y="99960"/>
                  </a:lnTo>
                  <a:cubicBezTo>
                    <a:pt x="593906" y="99960"/>
                    <a:pt x="593906" y="99960"/>
                    <a:pt x="619101" y="99960"/>
                  </a:cubicBezTo>
                  <a:cubicBezTo>
                    <a:pt x="619101" y="99960"/>
                    <a:pt x="619101" y="99960"/>
                    <a:pt x="619101" y="98798"/>
                  </a:cubicBezTo>
                  <a:lnTo>
                    <a:pt x="619101" y="90662"/>
                  </a:lnTo>
                  <a:cubicBezTo>
                    <a:pt x="619101" y="90662"/>
                    <a:pt x="619101" y="90662"/>
                    <a:pt x="620533" y="90662"/>
                  </a:cubicBezTo>
                  <a:lnTo>
                    <a:pt x="630554" y="90662"/>
                  </a:lnTo>
                  <a:cubicBezTo>
                    <a:pt x="630554" y="90662"/>
                    <a:pt x="630554" y="90662"/>
                    <a:pt x="630554" y="89499"/>
                  </a:cubicBezTo>
                  <a:lnTo>
                    <a:pt x="630554" y="81363"/>
                  </a:lnTo>
                  <a:cubicBezTo>
                    <a:pt x="630554" y="81363"/>
                    <a:pt x="630554" y="81363"/>
                    <a:pt x="632273" y="81363"/>
                  </a:cubicBezTo>
                  <a:lnTo>
                    <a:pt x="644297" y="81363"/>
                  </a:lnTo>
                  <a:cubicBezTo>
                    <a:pt x="644297" y="81363"/>
                    <a:pt x="644297" y="81363"/>
                    <a:pt x="644297" y="82525"/>
                  </a:cubicBezTo>
                  <a:lnTo>
                    <a:pt x="644297" y="90662"/>
                  </a:lnTo>
                  <a:cubicBezTo>
                    <a:pt x="648879" y="90662"/>
                    <a:pt x="648879" y="90662"/>
                    <a:pt x="648879" y="34870"/>
                  </a:cubicBezTo>
                  <a:cubicBezTo>
                    <a:pt x="648879" y="34870"/>
                    <a:pt x="648879" y="34870"/>
                    <a:pt x="751953" y="34870"/>
                  </a:cubicBezTo>
                  <a:cubicBezTo>
                    <a:pt x="751953" y="34870"/>
                    <a:pt x="751953" y="34870"/>
                    <a:pt x="751953" y="109259"/>
                  </a:cubicBezTo>
                  <a:cubicBezTo>
                    <a:pt x="751953" y="109259"/>
                    <a:pt x="751953" y="109259"/>
                    <a:pt x="754244" y="109259"/>
                  </a:cubicBezTo>
                  <a:lnTo>
                    <a:pt x="770278" y="109259"/>
                  </a:lnTo>
                  <a:cubicBezTo>
                    <a:pt x="770278" y="109259"/>
                    <a:pt x="770278" y="109259"/>
                    <a:pt x="770278" y="25571"/>
                  </a:cubicBezTo>
                  <a:cubicBezTo>
                    <a:pt x="770278" y="25571"/>
                    <a:pt x="770278" y="25571"/>
                    <a:pt x="793184" y="13948"/>
                  </a:cubicBezTo>
                  <a:cubicBezTo>
                    <a:pt x="793184" y="13948"/>
                    <a:pt x="793184" y="13948"/>
                    <a:pt x="822961" y="13948"/>
                  </a:cubicBezTo>
                  <a:cubicBezTo>
                    <a:pt x="822961" y="13948"/>
                    <a:pt x="822961" y="13948"/>
                    <a:pt x="824965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563429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18B03A9-C0FE-46D9-B5D2-D37AC4CF16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3" t="20952" r="40480" b="58604"/>
          <a:stretch/>
        </p:blipFill>
        <p:spPr>
          <a:xfrm>
            <a:off x="9013372" y="5735188"/>
            <a:ext cx="3175658" cy="112281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DDDE1F2-5E44-4B2F-8259-40A16E16DB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9" t="20952" r="8142" b="58604"/>
          <a:stretch/>
        </p:blipFill>
        <p:spPr>
          <a:xfrm>
            <a:off x="0" y="5735190"/>
            <a:ext cx="9013372" cy="1122810"/>
          </a:xfrm>
          <a:prstGeom prst="rect">
            <a:avLst/>
          </a:prstGeom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9E008DBF-83A7-4F31-8AD5-344953C71F64}"/>
              </a:ext>
            </a:extLst>
          </p:cNvPr>
          <p:cNvSpPr/>
          <p:nvPr userDrawn="1"/>
        </p:nvSpPr>
        <p:spPr>
          <a:xfrm>
            <a:off x="1564367" y="138343"/>
            <a:ext cx="9468196" cy="972588"/>
          </a:xfrm>
          <a:prstGeom prst="hexagon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61805" y="248861"/>
            <a:ext cx="8578734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49267-E735-4FC7-83FE-360218A92580}"/>
              </a:ext>
            </a:extLst>
          </p:cNvPr>
          <p:cNvGrpSpPr/>
          <p:nvPr userDrawn="1"/>
        </p:nvGrpSpPr>
        <p:grpSpPr>
          <a:xfrm>
            <a:off x="0" y="5736337"/>
            <a:ext cx="12192000" cy="1121663"/>
            <a:chOff x="0" y="5758625"/>
            <a:chExt cx="12192000" cy="1121663"/>
          </a:xfrm>
          <a:solidFill>
            <a:schemeClr val="accent6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C7D1DDF-5D25-41E5-A133-643A36A3C2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5758625"/>
              <a:ext cx="6085418" cy="1121663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9A816D-A1A4-486F-B7D6-A7582904D1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64150" y="5758625"/>
              <a:ext cx="1609462" cy="1121663"/>
            </a:xfrm>
            <a:custGeom>
              <a:avLst/>
              <a:gdLst>
                <a:gd name="connsiteX0" fmla="*/ 1129941 w 1609462"/>
                <a:gd name="connsiteY0" fmla="*/ 0 h 1121663"/>
                <a:gd name="connsiteX1" fmla="*/ 1132023 w 1609462"/>
                <a:gd name="connsiteY1" fmla="*/ 246444 h 1121663"/>
                <a:gd name="connsiteX2" fmla="*/ 1171593 w 1609462"/>
                <a:gd name="connsiteY2" fmla="*/ 326429 h 1121663"/>
                <a:gd name="connsiteX3" fmla="*/ 1173676 w 1609462"/>
                <a:gd name="connsiteY3" fmla="*/ 326429 h 1121663"/>
                <a:gd name="connsiteX4" fmla="*/ 1188254 w 1609462"/>
                <a:gd name="connsiteY4" fmla="*/ 326429 h 1121663"/>
                <a:gd name="connsiteX5" fmla="*/ 1188254 w 1609462"/>
                <a:gd name="connsiteY5" fmla="*/ 350208 h 1121663"/>
                <a:gd name="connsiteX6" fmla="*/ 1188776 w 1609462"/>
                <a:gd name="connsiteY6" fmla="*/ 351019 h 1121663"/>
                <a:gd name="connsiteX7" fmla="*/ 1192420 w 1609462"/>
                <a:gd name="connsiteY7" fmla="*/ 356694 h 1121663"/>
                <a:gd name="connsiteX8" fmla="*/ 1192420 w 1609462"/>
                <a:gd name="connsiteY8" fmla="*/ 471268 h 1121663"/>
                <a:gd name="connsiteX9" fmla="*/ 1194762 w 1609462"/>
                <a:gd name="connsiteY9" fmla="*/ 471268 h 1121663"/>
                <a:gd name="connsiteX10" fmla="*/ 1211164 w 1609462"/>
                <a:gd name="connsiteY10" fmla="*/ 471268 h 1121663"/>
                <a:gd name="connsiteX11" fmla="*/ 1211164 w 1609462"/>
                <a:gd name="connsiteY11" fmla="*/ 611783 h 1121663"/>
                <a:gd name="connsiteX12" fmla="*/ 1212726 w 1609462"/>
                <a:gd name="connsiteY12" fmla="*/ 611513 h 1121663"/>
                <a:gd name="connsiteX13" fmla="*/ 1223660 w 1609462"/>
                <a:gd name="connsiteY13" fmla="*/ 609622 h 1121663"/>
                <a:gd name="connsiteX14" fmla="*/ 1221577 w 1609462"/>
                <a:gd name="connsiteY14" fmla="*/ 698254 h 1121663"/>
                <a:gd name="connsiteX15" fmla="*/ 1223139 w 1609462"/>
                <a:gd name="connsiteY15" fmla="*/ 698525 h 1121663"/>
                <a:gd name="connsiteX16" fmla="*/ 1234073 w 1609462"/>
                <a:gd name="connsiteY16" fmla="*/ 700416 h 1121663"/>
                <a:gd name="connsiteX17" fmla="*/ 1234332 w 1609462"/>
                <a:gd name="connsiteY17" fmla="*/ 701227 h 1121663"/>
                <a:gd name="connsiteX18" fmla="*/ 1236155 w 1609462"/>
                <a:gd name="connsiteY18" fmla="*/ 706902 h 1121663"/>
                <a:gd name="connsiteX19" fmla="*/ 1236936 w 1609462"/>
                <a:gd name="connsiteY19" fmla="*/ 704470 h 1121663"/>
                <a:gd name="connsiteX20" fmla="*/ 1242403 w 1609462"/>
                <a:gd name="connsiteY20" fmla="*/ 687446 h 1121663"/>
                <a:gd name="connsiteX21" fmla="*/ 1244225 w 1609462"/>
                <a:gd name="connsiteY21" fmla="*/ 687446 h 1121663"/>
                <a:gd name="connsiteX22" fmla="*/ 1256982 w 1609462"/>
                <a:gd name="connsiteY22" fmla="*/ 687446 h 1121663"/>
                <a:gd name="connsiteX23" fmla="*/ 1256982 w 1609462"/>
                <a:gd name="connsiteY23" fmla="*/ 719872 h 1121663"/>
                <a:gd name="connsiteX24" fmla="*/ 1258023 w 1609462"/>
                <a:gd name="connsiteY24" fmla="*/ 720413 h 1121663"/>
                <a:gd name="connsiteX25" fmla="*/ 1265313 w 1609462"/>
                <a:gd name="connsiteY25" fmla="*/ 724196 h 1121663"/>
                <a:gd name="connsiteX26" fmla="*/ 1265313 w 1609462"/>
                <a:gd name="connsiteY26" fmla="*/ 725547 h 1121663"/>
                <a:gd name="connsiteX27" fmla="*/ 1265313 w 1609462"/>
                <a:gd name="connsiteY27" fmla="*/ 735005 h 1121663"/>
                <a:gd name="connsiteX28" fmla="*/ 1311131 w 1609462"/>
                <a:gd name="connsiteY28" fmla="*/ 735005 h 1121663"/>
                <a:gd name="connsiteX29" fmla="*/ 1311131 w 1609462"/>
                <a:gd name="connsiteY29" fmla="*/ 736086 h 1121663"/>
                <a:gd name="connsiteX30" fmla="*/ 1311131 w 1609462"/>
                <a:gd name="connsiteY30" fmla="*/ 743652 h 1121663"/>
                <a:gd name="connsiteX31" fmla="*/ 1313213 w 1609462"/>
                <a:gd name="connsiteY31" fmla="*/ 743652 h 1121663"/>
                <a:gd name="connsiteX32" fmla="*/ 1327791 w 1609462"/>
                <a:gd name="connsiteY32" fmla="*/ 743652 h 1121663"/>
                <a:gd name="connsiteX33" fmla="*/ 1327791 w 1609462"/>
                <a:gd name="connsiteY33" fmla="*/ 713387 h 1121663"/>
                <a:gd name="connsiteX34" fmla="*/ 1373609 w 1609462"/>
                <a:gd name="connsiteY34" fmla="*/ 713387 h 1121663"/>
                <a:gd name="connsiteX35" fmla="*/ 1373609 w 1609462"/>
                <a:gd name="connsiteY35" fmla="*/ 712036 h 1121663"/>
                <a:gd name="connsiteX36" fmla="*/ 1373609 w 1609462"/>
                <a:gd name="connsiteY36" fmla="*/ 702578 h 1121663"/>
                <a:gd name="connsiteX37" fmla="*/ 1374651 w 1609462"/>
                <a:gd name="connsiteY37" fmla="*/ 702578 h 1121663"/>
                <a:gd name="connsiteX38" fmla="*/ 1381940 w 1609462"/>
                <a:gd name="connsiteY38" fmla="*/ 702578 h 1121663"/>
                <a:gd name="connsiteX39" fmla="*/ 1381940 w 1609462"/>
                <a:gd name="connsiteY39" fmla="*/ 700687 h 1121663"/>
                <a:gd name="connsiteX40" fmla="*/ 1381940 w 1609462"/>
                <a:gd name="connsiteY40" fmla="*/ 687446 h 1121663"/>
                <a:gd name="connsiteX41" fmla="*/ 1382721 w 1609462"/>
                <a:gd name="connsiteY41" fmla="*/ 687446 h 1121663"/>
                <a:gd name="connsiteX42" fmla="*/ 1388188 w 1609462"/>
                <a:gd name="connsiteY42" fmla="*/ 687446 h 1121663"/>
                <a:gd name="connsiteX43" fmla="*/ 1388188 w 1609462"/>
                <a:gd name="connsiteY43" fmla="*/ 686365 h 1121663"/>
                <a:gd name="connsiteX44" fmla="*/ 1388188 w 1609462"/>
                <a:gd name="connsiteY44" fmla="*/ 678798 h 1121663"/>
                <a:gd name="connsiteX45" fmla="*/ 1390271 w 1609462"/>
                <a:gd name="connsiteY45" fmla="*/ 678798 h 1121663"/>
                <a:gd name="connsiteX46" fmla="*/ 1404849 w 1609462"/>
                <a:gd name="connsiteY46" fmla="*/ 678798 h 1121663"/>
                <a:gd name="connsiteX47" fmla="*/ 1404849 w 1609462"/>
                <a:gd name="connsiteY47" fmla="*/ 679879 h 1121663"/>
                <a:gd name="connsiteX48" fmla="*/ 1404849 w 1609462"/>
                <a:gd name="connsiteY48" fmla="*/ 687446 h 1121663"/>
                <a:gd name="connsiteX49" fmla="*/ 1427758 w 1609462"/>
                <a:gd name="connsiteY49" fmla="*/ 687446 h 1121663"/>
                <a:gd name="connsiteX50" fmla="*/ 1427758 w 1609462"/>
                <a:gd name="connsiteY50" fmla="*/ 685554 h 1121663"/>
                <a:gd name="connsiteX51" fmla="*/ 1427758 w 1609462"/>
                <a:gd name="connsiteY51" fmla="*/ 672313 h 1121663"/>
                <a:gd name="connsiteX52" fmla="*/ 1429581 w 1609462"/>
                <a:gd name="connsiteY52" fmla="*/ 672313 h 1121663"/>
                <a:gd name="connsiteX53" fmla="*/ 1442337 w 1609462"/>
                <a:gd name="connsiteY53" fmla="*/ 672313 h 1121663"/>
                <a:gd name="connsiteX54" fmla="*/ 1442337 w 1609462"/>
                <a:gd name="connsiteY54" fmla="*/ 696093 h 1121663"/>
                <a:gd name="connsiteX55" fmla="*/ 1443379 w 1609462"/>
                <a:gd name="connsiteY55" fmla="*/ 696093 h 1121663"/>
                <a:gd name="connsiteX56" fmla="*/ 1450668 w 1609462"/>
                <a:gd name="connsiteY56" fmla="*/ 696093 h 1121663"/>
                <a:gd name="connsiteX57" fmla="*/ 1450668 w 1609462"/>
                <a:gd name="connsiteY57" fmla="*/ 695012 h 1121663"/>
                <a:gd name="connsiteX58" fmla="*/ 1450668 w 1609462"/>
                <a:gd name="connsiteY58" fmla="*/ 687446 h 1121663"/>
                <a:gd name="connsiteX59" fmla="*/ 1452489 w 1609462"/>
                <a:gd name="connsiteY59" fmla="*/ 687446 h 1121663"/>
                <a:gd name="connsiteX60" fmla="*/ 1465246 w 1609462"/>
                <a:gd name="connsiteY60" fmla="*/ 687446 h 1121663"/>
                <a:gd name="connsiteX61" fmla="*/ 1465246 w 1609462"/>
                <a:gd name="connsiteY61" fmla="*/ 713387 h 1121663"/>
                <a:gd name="connsiteX62" fmla="*/ 1467329 w 1609462"/>
                <a:gd name="connsiteY62" fmla="*/ 713387 h 1121663"/>
                <a:gd name="connsiteX63" fmla="*/ 1481907 w 1609462"/>
                <a:gd name="connsiteY63" fmla="*/ 713387 h 1121663"/>
                <a:gd name="connsiteX64" fmla="*/ 1481907 w 1609462"/>
                <a:gd name="connsiteY64" fmla="*/ 715008 h 1121663"/>
                <a:gd name="connsiteX65" fmla="*/ 1481907 w 1609462"/>
                <a:gd name="connsiteY65" fmla="*/ 726358 h 1121663"/>
                <a:gd name="connsiteX66" fmla="*/ 1482688 w 1609462"/>
                <a:gd name="connsiteY66" fmla="*/ 726358 h 1121663"/>
                <a:gd name="connsiteX67" fmla="*/ 1488156 w 1609462"/>
                <a:gd name="connsiteY67" fmla="*/ 726358 h 1121663"/>
                <a:gd name="connsiteX68" fmla="*/ 1488156 w 1609462"/>
                <a:gd name="connsiteY68" fmla="*/ 725547 h 1121663"/>
                <a:gd name="connsiteX69" fmla="*/ 1488156 w 1609462"/>
                <a:gd name="connsiteY69" fmla="*/ 719872 h 1121663"/>
                <a:gd name="connsiteX70" fmla="*/ 1519395 w 1609462"/>
                <a:gd name="connsiteY70" fmla="*/ 719872 h 1121663"/>
                <a:gd name="connsiteX71" fmla="*/ 1519395 w 1609462"/>
                <a:gd name="connsiteY71" fmla="*/ 743652 h 1121663"/>
                <a:gd name="connsiteX72" fmla="*/ 1520436 w 1609462"/>
                <a:gd name="connsiteY72" fmla="*/ 743652 h 1121663"/>
                <a:gd name="connsiteX73" fmla="*/ 1527726 w 1609462"/>
                <a:gd name="connsiteY73" fmla="*/ 743652 h 1121663"/>
                <a:gd name="connsiteX74" fmla="*/ 1527726 w 1609462"/>
                <a:gd name="connsiteY74" fmla="*/ 744733 h 1121663"/>
                <a:gd name="connsiteX75" fmla="*/ 1527726 w 1609462"/>
                <a:gd name="connsiteY75" fmla="*/ 752299 h 1121663"/>
                <a:gd name="connsiteX76" fmla="*/ 1528507 w 1609462"/>
                <a:gd name="connsiteY76" fmla="*/ 752299 h 1121663"/>
                <a:gd name="connsiteX77" fmla="*/ 1533974 w 1609462"/>
                <a:gd name="connsiteY77" fmla="*/ 752299 h 1121663"/>
                <a:gd name="connsiteX78" fmla="*/ 1533974 w 1609462"/>
                <a:gd name="connsiteY78" fmla="*/ 750137 h 1121663"/>
                <a:gd name="connsiteX79" fmla="*/ 1533974 w 1609462"/>
                <a:gd name="connsiteY79" fmla="*/ 735005 h 1121663"/>
                <a:gd name="connsiteX80" fmla="*/ 1535015 w 1609462"/>
                <a:gd name="connsiteY80" fmla="*/ 735005 h 1121663"/>
                <a:gd name="connsiteX81" fmla="*/ 1542304 w 1609462"/>
                <a:gd name="connsiteY81" fmla="*/ 735005 h 1121663"/>
                <a:gd name="connsiteX82" fmla="*/ 1542304 w 1609462"/>
                <a:gd name="connsiteY82" fmla="*/ 736086 h 1121663"/>
                <a:gd name="connsiteX83" fmla="*/ 1542304 w 1609462"/>
                <a:gd name="connsiteY83" fmla="*/ 743652 h 1121663"/>
                <a:gd name="connsiteX84" fmla="*/ 1547771 w 1609462"/>
                <a:gd name="connsiteY84" fmla="*/ 741659 h 1121663"/>
                <a:gd name="connsiteX85" fmla="*/ 1548552 w 1609462"/>
                <a:gd name="connsiteY85" fmla="*/ 740679 h 1121663"/>
                <a:gd name="connsiteX86" fmla="*/ 1548552 w 1609462"/>
                <a:gd name="connsiteY86" fmla="*/ 735005 h 1121663"/>
                <a:gd name="connsiteX87" fmla="*/ 1588123 w 1609462"/>
                <a:gd name="connsiteY87" fmla="*/ 735005 h 1121663"/>
                <a:gd name="connsiteX88" fmla="*/ 1588123 w 1609462"/>
                <a:gd name="connsiteY88" fmla="*/ 758784 h 1121663"/>
                <a:gd name="connsiteX89" fmla="*/ 1590205 w 1609462"/>
                <a:gd name="connsiteY89" fmla="*/ 758784 h 1121663"/>
                <a:gd name="connsiteX90" fmla="*/ 1604783 w 1609462"/>
                <a:gd name="connsiteY90" fmla="*/ 758784 h 1121663"/>
                <a:gd name="connsiteX91" fmla="*/ 1604783 w 1609462"/>
                <a:gd name="connsiteY91" fmla="*/ 759865 h 1121663"/>
                <a:gd name="connsiteX92" fmla="*/ 1604783 w 1609462"/>
                <a:gd name="connsiteY92" fmla="*/ 767431 h 1121663"/>
                <a:gd name="connsiteX93" fmla="*/ 1606606 w 1609462"/>
                <a:gd name="connsiteY93" fmla="*/ 767431 h 1121663"/>
                <a:gd name="connsiteX94" fmla="*/ 1609462 w 1609462"/>
                <a:gd name="connsiteY94" fmla="*/ 767431 h 1121663"/>
                <a:gd name="connsiteX95" fmla="*/ 1609462 w 1609462"/>
                <a:gd name="connsiteY95" fmla="*/ 1121663 h 1121663"/>
                <a:gd name="connsiteX96" fmla="*/ 0 w 1609462"/>
                <a:gd name="connsiteY96" fmla="*/ 1121663 h 1121663"/>
                <a:gd name="connsiteX97" fmla="*/ 43213 w 1609462"/>
                <a:gd name="connsiteY97" fmla="*/ 1048827 h 1121663"/>
                <a:gd name="connsiteX98" fmla="*/ 84500 w 1609462"/>
                <a:gd name="connsiteY98" fmla="*/ 1045519 h 1121663"/>
                <a:gd name="connsiteX99" fmla="*/ 84500 w 1609462"/>
                <a:gd name="connsiteY99" fmla="*/ 1012974 h 1121663"/>
                <a:gd name="connsiteX100" fmla="*/ 130311 w 1609462"/>
                <a:gd name="connsiteY100" fmla="*/ 1012974 h 1121663"/>
                <a:gd name="connsiteX101" fmla="*/ 130311 w 1609462"/>
                <a:gd name="connsiteY101" fmla="*/ 994377 h 1121663"/>
                <a:gd name="connsiteX102" fmla="*/ 226515 w 1609462"/>
                <a:gd name="connsiteY102" fmla="*/ 994377 h 1121663"/>
                <a:gd name="connsiteX103" fmla="*/ 226515 w 1609462"/>
                <a:gd name="connsiteY103" fmla="*/ 1006000 h 1121663"/>
                <a:gd name="connsiteX104" fmla="*/ 288359 w 1609462"/>
                <a:gd name="connsiteY104" fmla="*/ 1006000 h 1121663"/>
                <a:gd name="connsiteX105" fmla="*/ 288359 w 1609462"/>
                <a:gd name="connsiteY105" fmla="*/ 1012974 h 1121663"/>
                <a:gd name="connsiteX106" fmla="*/ 306683 w 1609462"/>
                <a:gd name="connsiteY106" fmla="*/ 1012974 h 1121663"/>
                <a:gd name="connsiteX107" fmla="*/ 306683 w 1609462"/>
                <a:gd name="connsiteY107" fmla="*/ 1019948 h 1121663"/>
                <a:gd name="connsiteX108" fmla="*/ 322717 w 1609462"/>
                <a:gd name="connsiteY108" fmla="*/ 1019948 h 1121663"/>
                <a:gd name="connsiteX109" fmla="*/ 322717 w 1609462"/>
                <a:gd name="connsiteY109" fmla="*/ 915339 h 1121663"/>
                <a:gd name="connsiteX110" fmla="*/ 370819 w 1609462"/>
                <a:gd name="connsiteY110" fmla="*/ 901391 h 1121663"/>
                <a:gd name="connsiteX111" fmla="*/ 460150 w 1609462"/>
                <a:gd name="connsiteY111" fmla="*/ 901391 h 1121663"/>
                <a:gd name="connsiteX112" fmla="*/ 460150 w 1609462"/>
                <a:gd name="connsiteY112" fmla="*/ 734017 h 1121663"/>
                <a:gd name="connsiteX113" fmla="*/ 485346 w 1609462"/>
                <a:gd name="connsiteY113" fmla="*/ 722393 h 1121663"/>
                <a:gd name="connsiteX114" fmla="*/ 595293 w 1609462"/>
                <a:gd name="connsiteY114" fmla="*/ 703796 h 1121663"/>
                <a:gd name="connsiteX115" fmla="*/ 634232 w 1609462"/>
                <a:gd name="connsiteY115" fmla="*/ 715419 h 1121663"/>
                <a:gd name="connsiteX116" fmla="*/ 641104 w 1609462"/>
                <a:gd name="connsiteY116" fmla="*/ 722393 h 1121663"/>
                <a:gd name="connsiteX117" fmla="*/ 641104 w 1609462"/>
                <a:gd name="connsiteY117" fmla="*/ 1033896 h 1121663"/>
                <a:gd name="connsiteX118" fmla="*/ 657138 w 1609462"/>
                <a:gd name="connsiteY118" fmla="*/ 1033896 h 1121663"/>
                <a:gd name="connsiteX119" fmla="*/ 657138 w 1609462"/>
                <a:gd name="connsiteY119" fmla="*/ 908365 h 1121663"/>
                <a:gd name="connsiteX120" fmla="*/ 670881 w 1609462"/>
                <a:gd name="connsiteY120" fmla="*/ 908365 h 1121663"/>
                <a:gd name="connsiteX121" fmla="*/ 670881 w 1609462"/>
                <a:gd name="connsiteY121" fmla="*/ 896742 h 1121663"/>
                <a:gd name="connsiteX122" fmla="*/ 684624 w 1609462"/>
                <a:gd name="connsiteY122" fmla="*/ 889768 h 1121663"/>
                <a:gd name="connsiteX123" fmla="*/ 696077 w 1609462"/>
                <a:gd name="connsiteY123" fmla="*/ 889768 h 1121663"/>
                <a:gd name="connsiteX124" fmla="*/ 696077 w 1609462"/>
                <a:gd name="connsiteY124" fmla="*/ 878145 h 1121663"/>
                <a:gd name="connsiteX125" fmla="*/ 705239 w 1609462"/>
                <a:gd name="connsiteY125" fmla="*/ 871171 h 1121663"/>
                <a:gd name="connsiteX126" fmla="*/ 728146 w 1609462"/>
                <a:gd name="connsiteY126" fmla="*/ 871171 h 1121663"/>
                <a:gd name="connsiteX127" fmla="*/ 728146 w 1609462"/>
                <a:gd name="connsiteY127" fmla="*/ 908365 h 1121663"/>
                <a:gd name="connsiteX128" fmla="*/ 776247 w 1609462"/>
                <a:gd name="connsiteY128" fmla="*/ 908365 h 1121663"/>
                <a:gd name="connsiteX129" fmla="*/ 776247 w 1609462"/>
                <a:gd name="connsiteY129" fmla="*/ 1038546 h 1121663"/>
                <a:gd name="connsiteX130" fmla="*/ 794571 w 1609462"/>
                <a:gd name="connsiteY130" fmla="*/ 1038546 h 1121663"/>
                <a:gd name="connsiteX131" fmla="*/ 812895 w 1609462"/>
                <a:gd name="connsiteY131" fmla="*/ 1031572 h 1121663"/>
                <a:gd name="connsiteX132" fmla="*/ 812895 w 1609462"/>
                <a:gd name="connsiteY132" fmla="*/ 1022273 h 1121663"/>
                <a:gd name="connsiteX133" fmla="*/ 806024 w 1609462"/>
                <a:gd name="connsiteY133" fmla="*/ 1019948 h 1121663"/>
                <a:gd name="connsiteX134" fmla="*/ 806024 w 1609462"/>
                <a:gd name="connsiteY134" fmla="*/ 1012974 h 1121663"/>
                <a:gd name="connsiteX135" fmla="*/ 812895 w 1609462"/>
                <a:gd name="connsiteY135" fmla="*/ 1008325 h 1121663"/>
                <a:gd name="connsiteX136" fmla="*/ 812895 w 1609462"/>
                <a:gd name="connsiteY136" fmla="*/ 957183 h 1121663"/>
                <a:gd name="connsiteX137" fmla="*/ 806024 w 1609462"/>
                <a:gd name="connsiteY137" fmla="*/ 954858 h 1121663"/>
                <a:gd name="connsiteX138" fmla="*/ 806024 w 1609462"/>
                <a:gd name="connsiteY138" fmla="*/ 947884 h 1121663"/>
                <a:gd name="connsiteX139" fmla="*/ 812895 w 1609462"/>
                <a:gd name="connsiteY139" fmla="*/ 943235 h 1121663"/>
                <a:gd name="connsiteX140" fmla="*/ 817477 w 1609462"/>
                <a:gd name="connsiteY140" fmla="*/ 938586 h 1121663"/>
                <a:gd name="connsiteX141" fmla="*/ 817477 w 1609462"/>
                <a:gd name="connsiteY141" fmla="*/ 929287 h 1121663"/>
                <a:gd name="connsiteX142" fmla="*/ 812895 w 1609462"/>
                <a:gd name="connsiteY142" fmla="*/ 929287 h 1121663"/>
                <a:gd name="connsiteX143" fmla="*/ 812895 w 1609462"/>
                <a:gd name="connsiteY143" fmla="*/ 922313 h 1121663"/>
                <a:gd name="connsiteX144" fmla="*/ 819767 w 1609462"/>
                <a:gd name="connsiteY144" fmla="*/ 917664 h 1121663"/>
                <a:gd name="connsiteX145" fmla="*/ 856416 w 1609462"/>
                <a:gd name="connsiteY145" fmla="*/ 852574 h 1121663"/>
                <a:gd name="connsiteX146" fmla="*/ 851835 w 1609462"/>
                <a:gd name="connsiteY146" fmla="*/ 850249 h 1121663"/>
                <a:gd name="connsiteX147" fmla="*/ 851835 w 1609462"/>
                <a:gd name="connsiteY147" fmla="*/ 843275 h 1121663"/>
                <a:gd name="connsiteX148" fmla="*/ 858706 w 1609462"/>
                <a:gd name="connsiteY148" fmla="*/ 840950 h 1121663"/>
                <a:gd name="connsiteX149" fmla="*/ 858706 w 1609462"/>
                <a:gd name="connsiteY149" fmla="*/ 831652 h 1121663"/>
                <a:gd name="connsiteX150" fmla="*/ 863288 w 1609462"/>
                <a:gd name="connsiteY150" fmla="*/ 831652 h 1121663"/>
                <a:gd name="connsiteX151" fmla="*/ 863288 w 1609462"/>
                <a:gd name="connsiteY151" fmla="*/ 810730 h 1121663"/>
                <a:gd name="connsiteX152" fmla="*/ 858706 w 1609462"/>
                <a:gd name="connsiteY152" fmla="*/ 810730 h 1121663"/>
                <a:gd name="connsiteX153" fmla="*/ 858706 w 1609462"/>
                <a:gd name="connsiteY153" fmla="*/ 806081 h 1121663"/>
                <a:gd name="connsiteX154" fmla="*/ 863288 w 1609462"/>
                <a:gd name="connsiteY154" fmla="*/ 803756 h 1121663"/>
                <a:gd name="connsiteX155" fmla="*/ 874740 w 1609462"/>
                <a:gd name="connsiteY155" fmla="*/ 787483 h 1121663"/>
                <a:gd name="connsiteX156" fmla="*/ 877030 w 1609462"/>
                <a:gd name="connsiteY156" fmla="*/ 778185 h 1121663"/>
                <a:gd name="connsiteX157" fmla="*/ 877030 w 1609462"/>
                <a:gd name="connsiteY157" fmla="*/ 752614 h 1121663"/>
                <a:gd name="connsiteX158" fmla="*/ 877317 w 1609462"/>
                <a:gd name="connsiteY158" fmla="*/ 751742 h 1121663"/>
                <a:gd name="connsiteX159" fmla="*/ 879321 w 1609462"/>
                <a:gd name="connsiteY159" fmla="*/ 745640 h 1121663"/>
                <a:gd name="connsiteX160" fmla="*/ 879607 w 1609462"/>
                <a:gd name="connsiteY160" fmla="*/ 746512 h 1121663"/>
                <a:gd name="connsiteX161" fmla="*/ 881612 w 1609462"/>
                <a:gd name="connsiteY161" fmla="*/ 752614 h 1121663"/>
                <a:gd name="connsiteX162" fmla="*/ 883902 w 1609462"/>
                <a:gd name="connsiteY162" fmla="*/ 778185 h 1121663"/>
                <a:gd name="connsiteX163" fmla="*/ 883902 w 1609462"/>
                <a:gd name="connsiteY163" fmla="*/ 785159 h 1121663"/>
                <a:gd name="connsiteX164" fmla="*/ 895356 w 1609462"/>
                <a:gd name="connsiteY164" fmla="*/ 803756 h 1121663"/>
                <a:gd name="connsiteX165" fmla="*/ 899937 w 1609462"/>
                <a:gd name="connsiteY165" fmla="*/ 806081 h 1121663"/>
                <a:gd name="connsiteX166" fmla="*/ 899937 w 1609462"/>
                <a:gd name="connsiteY166" fmla="*/ 810730 h 1121663"/>
                <a:gd name="connsiteX167" fmla="*/ 897647 w 1609462"/>
                <a:gd name="connsiteY167" fmla="*/ 831652 h 1121663"/>
                <a:gd name="connsiteX168" fmla="*/ 902227 w 1609462"/>
                <a:gd name="connsiteY168" fmla="*/ 840950 h 1121663"/>
                <a:gd name="connsiteX169" fmla="*/ 906809 w 1609462"/>
                <a:gd name="connsiteY169" fmla="*/ 843275 h 1121663"/>
                <a:gd name="connsiteX170" fmla="*/ 906809 w 1609462"/>
                <a:gd name="connsiteY170" fmla="*/ 850249 h 1121663"/>
                <a:gd name="connsiteX171" fmla="*/ 902227 w 1609462"/>
                <a:gd name="connsiteY171" fmla="*/ 852574 h 1121663"/>
                <a:gd name="connsiteX172" fmla="*/ 929142 w 1609462"/>
                <a:gd name="connsiteY172" fmla="*/ 879889 h 1121663"/>
                <a:gd name="connsiteX173" fmla="*/ 938277 w 1609462"/>
                <a:gd name="connsiteY173" fmla="*/ 915339 h 1121663"/>
                <a:gd name="connsiteX174" fmla="*/ 970944 w 1609462"/>
                <a:gd name="connsiteY174" fmla="*/ 915339 h 1121663"/>
                <a:gd name="connsiteX175" fmla="*/ 970944 w 1609462"/>
                <a:gd name="connsiteY175" fmla="*/ 886329 h 1121663"/>
                <a:gd name="connsiteX176" fmla="*/ 965411 w 1609462"/>
                <a:gd name="connsiteY176" fmla="*/ 886329 h 1121663"/>
                <a:gd name="connsiteX177" fmla="*/ 965411 w 1609462"/>
                <a:gd name="connsiteY177" fmla="*/ 724196 h 1121663"/>
                <a:gd name="connsiteX178" fmla="*/ 986238 w 1609462"/>
                <a:gd name="connsiteY178" fmla="*/ 724196 h 1121663"/>
                <a:gd name="connsiteX179" fmla="*/ 986759 w 1609462"/>
                <a:gd name="connsiteY179" fmla="*/ 723115 h 1121663"/>
                <a:gd name="connsiteX180" fmla="*/ 990403 w 1609462"/>
                <a:gd name="connsiteY180" fmla="*/ 715549 h 1121663"/>
                <a:gd name="connsiteX181" fmla="*/ 992226 w 1609462"/>
                <a:gd name="connsiteY181" fmla="*/ 715819 h 1121663"/>
                <a:gd name="connsiteX182" fmla="*/ 1004982 w 1609462"/>
                <a:gd name="connsiteY182" fmla="*/ 717710 h 1121663"/>
                <a:gd name="connsiteX183" fmla="*/ 1005502 w 1609462"/>
                <a:gd name="connsiteY183" fmla="*/ 719062 h 1121663"/>
                <a:gd name="connsiteX184" fmla="*/ 1009146 w 1609462"/>
                <a:gd name="connsiteY184" fmla="*/ 728519 h 1121663"/>
                <a:gd name="connsiteX185" fmla="*/ 1036221 w 1609462"/>
                <a:gd name="connsiteY185" fmla="*/ 730681 h 1121663"/>
                <a:gd name="connsiteX186" fmla="*/ 1036221 w 1609462"/>
                <a:gd name="connsiteY186" fmla="*/ 607460 h 1121663"/>
                <a:gd name="connsiteX187" fmla="*/ 1038304 w 1609462"/>
                <a:gd name="connsiteY187" fmla="*/ 607460 h 1121663"/>
                <a:gd name="connsiteX188" fmla="*/ 1052883 w 1609462"/>
                <a:gd name="connsiteY188" fmla="*/ 607460 h 1121663"/>
                <a:gd name="connsiteX189" fmla="*/ 1052883 w 1609462"/>
                <a:gd name="connsiteY189" fmla="*/ 471268 h 1121663"/>
                <a:gd name="connsiteX190" fmla="*/ 1054704 w 1609462"/>
                <a:gd name="connsiteY190" fmla="*/ 471268 h 1121663"/>
                <a:gd name="connsiteX191" fmla="*/ 1067461 w 1609462"/>
                <a:gd name="connsiteY191" fmla="*/ 471268 h 1121663"/>
                <a:gd name="connsiteX192" fmla="*/ 1067461 w 1609462"/>
                <a:gd name="connsiteY192" fmla="*/ 356694 h 1121663"/>
                <a:gd name="connsiteX193" fmla="*/ 1071626 w 1609462"/>
                <a:gd name="connsiteY193" fmla="*/ 328590 h 1121663"/>
                <a:gd name="connsiteX194" fmla="*/ 1073709 w 1609462"/>
                <a:gd name="connsiteY194" fmla="*/ 328590 h 1121663"/>
                <a:gd name="connsiteX195" fmla="*/ 1088288 w 1609462"/>
                <a:gd name="connsiteY195" fmla="*/ 328590 h 1121663"/>
                <a:gd name="connsiteX196" fmla="*/ 1125775 w 1609462"/>
                <a:gd name="connsiteY196" fmla="*/ 246444 h 1121663"/>
                <a:gd name="connsiteX197" fmla="*/ 1129941 w 1609462"/>
                <a:gd name="connsiteY197" fmla="*/ 0 h 112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609462" h="1121663">
                  <a:moveTo>
                    <a:pt x="1129941" y="0"/>
                  </a:moveTo>
                  <a:cubicBezTo>
                    <a:pt x="1129941" y="18"/>
                    <a:pt x="1129957" y="2040"/>
                    <a:pt x="1132023" y="246444"/>
                  </a:cubicBezTo>
                  <a:cubicBezTo>
                    <a:pt x="1132035" y="246468"/>
                    <a:pt x="1132698" y="247808"/>
                    <a:pt x="1171593" y="326429"/>
                  </a:cubicBezTo>
                  <a:cubicBezTo>
                    <a:pt x="1171601" y="326429"/>
                    <a:pt x="1171715" y="326429"/>
                    <a:pt x="1173676" y="326429"/>
                  </a:cubicBezTo>
                  <a:lnTo>
                    <a:pt x="1188254" y="326429"/>
                  </a:lnTo>
                  <a:cubicBezTo>
                    <a:pt x="1188254" y="326443"/>
                    <a:pt x="1188254" y="327005"/>
                    <a:pt x="1188254" y="350208"/>
                  </a:cubicBezTo>
                  <a:cubicBezTo>
                    <a:pt x="1188256" y="350214"/>
                    <a:pt x="1188295" y="350272"/>
                    <a:pt x="1188776" y="351019"/>
                  </a:cubicBezTo>
                  <a:lnTo>
                    <a:pt x="1192420" y="356694"/>
                  </a:lnTo>
                  <a:cubicBezTo>
                    <a:pt x="1192420" y="356714"/>
                    <a:pt x="1192420" y="358229"/>
                    <a:pt x="1192420" y="471268"/>
                  </a:cubicBezTo>
                  <a:cubicBezTo>
                    <a:pt x="1192428" y="471268"/>
                    <a:pt x="1192572" y="471268"/>
                    <a:pt x="1194762" y="471268"/>
                  </a:cubicBezTo>
                  <a:lnTo>
                    <a:pt x="1211164" y="471268"/>
                  </a:lnTo>
                  <a:cubicBezTo>
                    <a:pt x="1211164" y="471288"/>
                    <a:pt x="1211164" y="472923"/>
                    <a:pt x="1211164" y="611783"/>
                  </a:cubicBezTo>
                  <a:cubicBezTo>
                    <a:pt x="1211174" y="611782"/>
                    <a:pt x="1211289" y="611761"/>
                    <a:pt x="1212726" y="611513"/>
                  </a:cubicBezTo>
                  <a:lnTo>
                    <a:pt x="1223660" y="609622"/>
                  </a:lnTo>
                  <a:cubicBezTo>
                    <a:pt x="1223660" y="609644"/>
                    <a:pt x="1223629" y="610978"/>
                    <a:pt x="1221577" y="698254"/>
                  </a:cubicBezTo>
                  <a:cubicBezTo>
                    <a:pt x="1221587" y="698256"/>
                    <a:pt x="1221701" y="698276"/>
                    <a:pt x="1223139" y="698525"/>
                  </a:cubicBezTo>
                  <a:lnTo>
                    <a:pt x="1234073" y="700416"/>
                  </a:lnTo>
                  <a:cubicBezTo>
                    <a:pt x="1234075" y="700423"/>
                    <a:pt x="1234095" y="700487"/>
                    <a:pt x="1234332" y="701227"/>
                  </a:cubicBezTo>
                  <a:lnTo>
                    <a:pt x="1236155" y="706902"/>
                  </a:lnTo>
                  <a:cubicBezTo>
                    <a:pt x="1236157" y="706893"/>
                    <a:pt x="1236204" y="706750"/>
                    <a:pt x="1236936" y="704470"/>
                  </a:cubicBezTo>
                  <a:lnTo>
                    <a:pt x="1242403" y="687446"/>
                  </a:lnTo>
                  <a:cubicBezTo>
                    <a:pt x="1242411" y="687446"/>
                    <a:pt x="1242513" y="687446"/>
                    <a:pt x="1244225" y="687446"/>
                  </a:cubicBezTo>
                  <a:lnTo>
                    <a:pt x="1256982" y="687446"/>
                  </a:lnTo>
                  <a:cubicBezTo>
                    <a:pt x="1256982" y="687463"/>
                    <a:pt x="1256982" y="688156"/>
                    <a:pt x="1256982" y="719872"/>
                  </a:cubicBezTo>
                  <a:cubicBezTo>
                    <a:pt x="1256988" y="719877"/>
                    <a:pt x="1257067" y="719917"/>
                    <a:pt x="1258023" y="720413"/>
                  </a:cubicBezTo>
                  <a:lnTo>
                    <a:pt x="1265313" y="724196"/>
                  </a:lnTo>
                  <a:cubicBezTo>
                    <a:pt x="1265313" y="724205"/>
                    <a:pt x="1265313" y="724306"/>
                    <a:pt x="1265313" y="725547"/>
                  </a:cubicBezTo>
                  <a:lnTo>
                    <a:pt x="1265313" y="735005"/>
                  </a:lnTo>
                  <a:cubicBezTo>
                    <a:pt x="1265333" y="735005"/>
                    <a:pt x="1266266" y="735005"/>
                    <a:pt x="1311131" y="735005"/>
                  </a:cubicBezTo>
                  <a:cubicBezTo>
                    <a:pt x="1311131" y="735013"/>
                    <a:pt x="1311131" y="735096"/>
                    <a:pt x="1311131" y="736086"/>
                  </a:cubicBezTo>
                  <a:lnTo>
                    <a:pt x="1311131" y="743652"/>
                  </a:lnTo>
                  <a:cubicBezTo>
                    <a:pt x="1311140" y="743652"/>
                    <a:pt x="1311264" y="743652"/>
                    <a:pt x="1313213" y="743652"/>
                  </a:cubicBezTo>
                  <a:lnTo>
                    <a:pt x="1327791" y="743652"/>
                  </a:lnTo>
                  <a:cubicBezTo>
                    <a:pt x="1327791" y="743634"/>
                    <a:pt x="1327791" y="742905"/>
                    <a:pt x="1327791" y="713387"/>
                  </a:cubicBezTo>
                  <a:cubicBezTo>
                    <a:pt x="1327813" y="713387"/>
                    <a:pt x="1328769" y="713387"/>
                    <a:pt x="1373609" y="713387"/>
                  </a:cubicBezTo>
                  <a:cubicBezTo>
                    <a:pt x="1373609" y="713379"/>
                    <a:pt x="1373609" y="713282"/>
                    <a:pt x="1373609" y="712036"/>
                  </a:cubicBezTo>
                  <a:lnTo>
                    <a:pt x="1373609" y="702578"/>
                  </a:lnTo>
                  <a:cubicBezTo>
                    <a:pt x="1373616" y="702578"/>
                    <a:pt x="1373692" y="702578"/>
                    <a:pt x="1374651" y="702578"/>
                  </a:cubicBezTo>
                  <a:lnTo>
                    <a:pt x="1381940" y="702578"/>
                  </a:lnTo>
                  <a:cubicBezTo>
                    <a:pt x="1381940" y="702571"/>
                    <a:pt x="1381940" y="702458"/>
                    <a:pt x="1381940" y="700687"/>
                  </a:cubicBezTo>
                  <a:lnTo>
                    <a:pt x="1381940" y="687446"/>
                  </a:lnTo>
                  <a:cubicBezTo>
                    <a:pt x="1381950" y="687446"/>
                    <a:pt x="1382024" y="687446"/>
                    <a:pt x="1382721" y="687446"/>
                  </a:cubicBezTo>
                  <a:lnTo>
                    <a:pt x="1388188" y="687446"/>
                  </a:lnTo>
                  <a:cubicBezTo>
                    <a:pt x="1388188" y="687439"/>
                    <a:pt x="1388188" y="687354"/>
                    <a:pt x="1388188" y="686365"/>
                  </a:cubicBezTo>
                  <a:lnTo>
                    <a:pt x="1388188" y="678798"/>
                  </a:lnTo>
                  <a:cubicBezTo>
                    <a:pt x="1388196" y="678798"/>
                    <a:pt x="1388323" y="678798"/>
                    <a:pt x="1390271" y="678798"/>
                  </a:cubicBezTo>
                  <a:lnTo>
                    <a:pt x="1404849" y="678798"/>
                  </a:lnTo>
                  <a:cubicBezTo>
                    <a:pt x="1404849" y="678805"/>
                    <a:pt x="1404849" y="678882"/>
                    <a:pt x="1404849" y="679879"/>
                  </a:cubicBezTo>
                  <a:lnTo>
                    <a:pt x="1404849" y="687446"/>
                  </a:lnTo>
                  <a:cubicBezTo>
                    <a:pt x="1404861" y="687446"/>
                    <a:pt x="1405376" y="687446"/>
                    <a:pt x="1427758" y="687446"/>
                  </a:cubicBezTo>
                  <a:cubicBezTo>
                    <a:pt x="1427758" y="687438"/>
                    <a:pt x="1427758" y="687324"/>
                    <a:pt x="1427758" y="685554"/>
                  </a:cubicBezTo>
                  <a:lnTo>
                    <a:pt x="1427758" y="672313"/>
                  </a:lnTo>
                  <a:cubicBezTo>
                    <a:pt x="1427764" y="672313"/>
                    <a:pt x="1427864" y="672313"/>
                    <a:pt x="1429581" y="672313"/>
                  </a:cubicBezTo>
                  <a:lnTo>
                    <a:pt x="1442337" y="672313"/>
                  </a:lnTo>
                  <a:cubicBezTo>
                    <a:pt x="1442337" y="672325"/>
                    <a:pt x="1442337" y="672839"/>
                    <a:pt x="1442337" y="696093"/>
                  </a:cubicBezTo>
                  <a:cubicBezTo>
                    <a:pt x="1442344" y="696093"/>
                    <a:pt x="1442426" y="696093"/>
                    <a:pt x="1443379" y="696093"/>
                  </a:cubicBezTo>
                  <a:lnTo>
                    <a:pt x="1450668" y="696093"/>
                  </a:lnTo>
                  <a:cubicBezTo>
                    <a:pt x="1450668" y="696087"/>
                    <a:pt x="1450668" y="696006"/>
                    <a:pt x="1450668" y="695012"/>
                  </a:cubicBezTo>
                  <a:lnTo>
                    <a:pt x="1450668" y="687446"/>
                  </a:lnTo>
                  <a:cubicBezTo>
                    <a:pt x="1450677" y="687446"/>
                    <a:pt x="1450798" y="687446"/>
                    <a:pt x="1452489" y="687446"/>
                  </a:cubicBezTo>
                  <a:lnTo>
                    <a:pt x="1465246" y="687446"/>
                  </a:lnTo>
                  <a:cubicBezTo>
                    <a:pt x="1465246" y="687459"/>
                    <a:pt x="1465246" y="688018"/>
                    <a:pt x="1465246" y="713387"/>
                  </a:cubicBezTo>
                  <a:cubicBezTo>
                    <a:pt x="1465254" y="713387"/>
                    <a:pt x="1465376" y="713387"/>
                    <a:pt x="1467329" y="713387"/>
                  </a:cubicBezTo>
                  <a:lnTo>
                    <a:pt x="1481907" y="713387"/>
                  </a:lnTo>
                  <a:cubicBezTo>
                    <a:pt x="1481907" y="713398"/>
                    <a:pt x="1481907" y="713513"/>
                    <a:pt x="1481907" y="715008"/>
                  </a:cubicBezTo>
                  <a:lnTo>
                    <a:pt x="1481907" y="726358"/>
                  </a:lnTo>
                  <a:cubicBezTo>
                    <a:pt x="1481915" y="726358"/>
                    <a:pt x="1481988" y="726358"/>
                    <a:pt x="1482688" y="726358"/>
                  </a:cubicBezTo>
                  <a:lnTo>
                    <a:pt x="1488156" y="726358"/>
                  </a:lnTo>
                  <a:cubicBezTo>
                    <a:pt x="1488156" y="726350"/>
                    <a:pt x="1488156" y="726274"/>
                    <a:pt x="1488156" y="725547"/>
                  </a:cubicBezTo>
                  <a:lnTo>
                    <a:pt x="1488156" y="719872"/>
                  </a:lnTo>
                  <a:cubicBezTo>
                    <a:pt x="1488173" y="719872"/>
                    <a:pt x="1488912" y="719872"/>
                    <a:pt x="1519395" y="719872"/>
                  </a:cubicBezTo>
                  <a:cubicBezTo>
                    <a:pt x="1519395" y="719886"/>
                    <a:pt x="1519395" y="720449"/>
                    <a:pt x="1519395" y="743652"/>
                  </a:cubicBezTo>
                  <a:cubicBezTo>
                    <a:pt x="1519402" y="743652"/>
                    <a:pt x="1519483" y="743652"/>
                    <a:pt x="1520436" y="743652"/>
                  </a:cubicBezTo>
                  <a:lnTo>
                    <a:pt x="1527726" y="743652"/>
                  </a:lnTo>
                  <a:cubicBezTo>
                    <a:pt x="1527726" y="743659"/>
                    <a:pt x="1527726" y="743732"/>
                    <a:pt x="1527726" y="744733"/>
                  </a:cubicBezTo>
                  <a:lnTo>
                    <a:pt x="1527726" y="752299"/>
                  </a:lnTo>
                  <a:cubicBezTo>
                    <a:pt x="1527735" y="752299"/>
                    <a:pt x="1527810" y="752299"/>
                    <a:pt x="1528507" y="752299"/>
                  </a:cubicBezTo>
                  <a:lnTo>
                    <a:pt x="1533974" y="752299"/>
                  </a:lnTo>
                  <a:cubicBezTo>
                    <a:pt x="1533974" y="752292"/>
                    <a:pt x="1533974" y="752172"/>
                    <a:pt x="1533974" y="750137"/>
                  </a:cubicBezTo>
                  <a:lnTo>
                    <a:pt x="1533974" y="735005"/>
                  </a:lnTo>
                  <a:cubicBezTo>
                    <a:pt x="1533981" y="735005"/>
                    <a:pt x="1534061" y="735005"/>
                    <a:pt x="1535015" y="735005"/>
                  </a:cubicBezTo>
                  <a:lnTo>
                    <a:pt x="1542304" y="735005"/>
                  </a:lnTo>
                  <a:cubicBezTo>
                    <a:pt x="1542304" y="735013"/>
                    <a:pt x="1542304" y="735096"/>
                    <a:pt x="1542304" y="736086"/>
                  </a:cubicBezTo>
                  <a:lnTo>
                    <a:pt x="1542304" y="743652"/>
                  </a:lnTo>
                  <a:lnTo>
                    <a:pt x="1547771" y="741659"/>
                  </a:lnTo>
                  <a:cubicBezTo>
                    <a:pt x="1548552" y="741287"/>
                    <a:pt x="1548552" y="741085"/>
                    <a:pt x="1548552" y="740679"/>
                  </a:cubicBezTo>
                  <a:lnTo>
                    <a:pt x="1548552" y="735005"/>
                  </a:lnTo>
                  <a:cubicBezTo>
                    <a:pt x="1548570" y="735005"/>
                    <a:pt x="1549393" y="735005"/>
                    <a:pt x="1588123" y="735005"/>
                  </a:cubicBezTo>
                  <a:cubicBezTo>
                    <a:pt x="1588123" y="735019"/>
                    <a:pt x="1588123" y="735566"/>
                    <a:pt x="1588123" y="758784"/>
                  </a:cubicBezTo>
                  <a:cubicBezTo>
                    <a:pt x="1588131" y="758784"/>
                    <a:pt x="1588252" y="758784"/>
                    <a:pt x="1590205" y="758784"/>
                  </a:cubicBezTo>
                  <a:lnTo>
                    <a:pt x="1604783" y="758784"/>
                  </a:lnTo>
                  <a:cubicBezTo>
                    <a:pt x="1604783" y="758792"/>
                    <a:pt x="1604783" y="758874"/>
                    <a:pt x="1604783" y="759865"/>
                  </a:cubicBezTo>
                  <a:lnTo>
                    <a:pt x="1604783" y="767431"/>
                  </a:lnTo>
                  <a:cubicBezTo>
                    <a:pt x="1604793" y="767431"/>
                    <a:pt x="1604919" y="767431"/>
                    <a:pt x="1606606" y="767431"/>
                  </a:cubicBezTo>
                  <a:lnTo>
                    <a:pt x="1609462" y="767431"/>
                  </a:lnTo>
                  <a:lnTo>
                    <a:pt x="1609462" y="1121663"/>
                  </a:lnTo>
                  <a:lnTo>
                    <a:pt x="0" y="1121663"/>
                  </a:lnTo>
                  <a:lnTo>
                    <a:pt x="43213" y="1048827"/>
                  </a:lnTo>
                  <a:cubicBezTo>
                    <a:pt x="56785" y="1047723"/>
                    <a:pt x="70386" y="1046621"/>
                    <a:pt x="84500" y="1045519"/>
                  </a:cubicBezTo>
                  <a:cubicBezTo>
                    <a:pt x="84500" y="1033896"/>
                    <a:pt x="84500" y="1024598"/>
                    <a:pt x="84500" y="1012974"/>
                  </a:cubicBezTo>
                  <a:cubicBezTo>
                    <a:pt x="100534" y="1012974"/>
                    <a:pt x="116567" y="1012974"/>
                    <a:pt x="130311" y="1012974"/>
                  </a:cubicBezTo>
                  <a:cubicBezTo>
                    <a:pt x="130311" y="1006000"/>
                    <a:pt x="130311" y="1001351"/>
                    <a:pt x="130311" y="994377"/>
                  </a:cubicBezTo>
                  <a:cubicBezTo>
                    <a:pt x="162379" y="994377"/>
                    <a:pt x="194447" y="994377"/>
                    <a:pt x="226515" y="994377"/>
                  </a:cubicBezTo>
                  <a:cubicBezTo>
                    <a:pt x="226515" y="999026"/>
                    <a:pt x="226515" y="1001351"/>
                    <a:pt x="226515" y="1006000"/>
                  </a:cubicBezTo>
                  <a:cubicBezTo>
                    <a:pt x="247130" y="1006000"/>
                    <a:pt x="267744" y="1006000"/>
                    <a:pt x="288359" y="1006000"/>
                  </a:cubicBezTo>
                  <a:cubicBezTo>
                    <a:pt x="288359" y="1008325"/>
                    <a:pt x="288359" y="1010650"/>
                    <a:pt x="288359" y="1012974"/>
                  </a:cubicBezTo>
                  <a:cubicBezTo>
                    <a:pt x="292940" y="1012974"/>
                    <a:pt x="299812" y="1012974"/>
                    <a:pt x="306683" y="1012974"/>
                  </a:cubicBezTo>
                  <a:cubicBezTo>
                    <a:pt x="306683" y="1015299"/>
                    <a:pt x="306683" y="1017624"/>
                    <a:pt x="306683" y="1019948"/>
                  </a:cubicBezTo>
                  <a:cubicBezTo>
                    <a:pt x="311265" y="1019948"/>
                    <a:pt x="318136" y="1019948"/>
                    <a:pt x="322717" y="1019948"/>
                  </a:cubicBezTo>
                  <a:cubicBezTo>
                    <a:pt x="322717" y="985079"/>
                    <a:pt x="322717" y="950209"/>
                    <a:pt x="322717" y="915339"/>
                  </a:cubicBezTo>
                  <a:cubicBezTo>
                    <a:pt x="338751" y="910690"/>
                    <a:pt x="354786" y="906041"/>
                    <a:pt x="370819" y="901391"/>
                  </a:cubicBezTo>
                  <a:cubicBezTo>
                    <a:pt x="400597" y="901391"/>
                    <a:pt x="430373" y="901391"/>
                    <a:pt x="460150" y="901391"/>
                  </a:cubicBezTo>
                  <a:cubicBezTo>
                    <a:pt x="460150" y="845600"/>
                    <a:pt x="460150" y="789808"/>
                    <a:pt x="460150" y="734017"/>
                  </a:cubicBezTo>
                  <a:cubicBezTo>
                    <a:pt x="467022" y="729367"/>
                    <a:pt x="476184" y="727043"/>
                    <a:pt x="485346" y="722393"/>
                  </a:cubicBezTo>
                  <a:cubicBezTo>
                    <a:pt x="521995" y="717744"/>
                    <a:pt x="558644" y="710770"/>
                    <a:pt x="595293" y="703796"/>
                  </a:cubicBezTo>
                  <a:cubicBezTo>
                    <a:pt x="609037" y="708445"/>
                    <a:pt x="620489" y="713095"/>
                    <a:pt x="634232" y="715419"/>
                  </a:cubicBezTo>
                  <a:cubicBezTo>
                    <a:pt x="636523" y="717744"/>
                    <a:pt x="638814" y="720069"/>
                    <a:pt x="641104" y="722393"/>
                  </a:cubicBezTo>
                  <a:cubicBezTo>
                    <a:pt x="641104" y="827002"/>
                    <a:pt x="641104" y="931612"/>
                    <a:pt x="641104" y="1033896"/>
                  </a:cubicBezTo>
                  <a:cubicBezTo>
                    <a:pt x="645685" y="1033896"/>
                    <a:pt x="650266" y="1033896"/>
                    <a:pt x="657138" y="1033896"/>
                  </a:cubicBezTo>
                  <a:cubicBezTo>
                    <a:pt x="657138" y="992053"/>
                    <a:pt x="657138" y="950209"/>
                    <a:pt x="657138" y="908365"/>
                  </a:cubicBezTo>
                  <a:cubicBezTo>
                    <a:pt x="661719" y="908365"/>
                    <a:pt x="666300" y="908365"/>
                    <a:pt x="670881" y="908365"/>
                  </a:cubicBezTo>
                  <a:cubicBezTo>
                    <a:pt x="670881" y="903716"/>
                    <a:pt x="670881" y="901391"/>
                    <a:pt x="670881" y="896742"/>
                  </a:cubicBezTo>
                  <a:cubicBezTo>
                    <a:pt x="675462" y="894417"/>
                    <a:pt x="680043" y="892093"/>
                    <a:pt x="684624" y="889768"/>
                  </a:cubicBezTo>
                  <a:lnTo>
                    <a:pt x="696077" y="889768"/>
                  </a:lnTo>
                  <a:cubicBezTo>
                    <a:pt x="696077" y="885119"/>
                    <a:pt x="696077" y="882794"/>
                    <a:pt x="696077" y="878145"/>
                  </a:cubicBezTo>
                  <a:cubicBezTo>
                    <a:pt x="698368" y="875820"/>
                    <a:pt x="702949" y="873495"/>
                    <a:pt x="705239" y="871171"/>
                  </a:cubicBezTo>
                  <a:cubicBezTo>
                    <a:pt x="712111" y="871171"/>
                    <a:pt x="721274" y="871171"/>
                    <a:pt x="728146" y="871171"/>
                  </a:cubicBezTo>
                  <a:cubicBezTo>
                    <a:pt x="728146" y="882794"/>
                    <a:pt x="728146" y="896742"/>
                    <a:pt x="728146" y="908365"/>
                  </a:cubicBezTo>
                  <a:cubicBezTo>
                    <a:pt x="744180" y="908365"/>
                    <a:pt x="760213" y="908365"/>
                    <a:pt x="776247" y="908365"/>
                  </a:cubicBezTo>
                  <a:cubicBezTo>
                    <a:pt x="776247" y="952534"/>
                    <a:pt x="776247" y="994377"/>
                    <a:pt x="776247" y="1038546"/>
                  </a:cubicBezTo>
                  <a:cubicBezTo>
                    <a:pt x="783118" y="1038546"/>
                    <a:pt x="789990" y="1038546"/>
                    <a:pt x="794571" y="1038546"/>
                  </a:cubicBezTo>
                  <a:cubicBezTo>
                    <a:pt x="801443" y="1036221"/>
                    <a:pt x="806024" y="1033896"/>
                    <a:pt x="812895" y="1031572"/>
                  </a:cubicBezTo>
                  <a:cubicBezTo>
                    <a:pt x="812895" y="1026922"/>
                    <a:pt x="812895" y="1024598"/>
                    <a:pt x="812895" y="1022273"/>
                  </a:cubicBezTo>
                  <a:cubicBezTo>
                    <a:pt x="810605" y="1022273"/>
                    <a:pt x="808315" y="1019948"/>
                    <a:pt x="806024" y="1019948"/>
                  </a:cubicBezTo>
                  <a:cubicBezTo>
                    <a:pt x="806024" y="1017624"/>
                    <a:pt x="806024" y="1015299"/>
                    <a:pt x="806024" y="1012974"/>
                  </a:cubicBezTo>
                  <a:cubicBezTo>
                    <a:pt x="808315" y="1010650"/>
                    <a:pt x="810605" y="1010650"/>
                    <a:pt x="812895" y="1008325"/>
                  </a:cubicBezTo>
                  <a:cubicBezTo>
                    <a:pt x="812895" y="992053"/>
                    <a:pt x="812895" y="973455"/>
                    <a:pt x="812895" y="957183"/>
                  </a:cubicBezTo>
                  <a:cubicBezTo>
                    <a:pt x="810605" y="957183"/>
                    <a:pt x="808315" y="954858"/>
                    <a:pt x="806024" y="954858"/>
                  </a:cubicBezTo>
                  <a:cubicBezTo>
                    <a:pt x="806024" y="952534"/>
                    <a:pt x="806024" y="950209"/>
                    <a:pt x="806024" y="947884"/>
                  </a:cubicBezTo>
                  <a:cubicBezTo>
                    <a:pt x="808315" y="945560"/>
                    <a:pt x="810605" y="945560"/>
                    <a:pt x="812895" y="943235"/>
                  </a:cubicBezTo>
                  <a:lnTo>
                    <a:pt x="817477" y="938586"/>
                  </a:lnTo>
                  <a:lnTo>
                    <a:pt x="817477" y="929287"/>
                  </a:lnTo>
                  <a:cubicBezTo>
                    <a:pt x="815186" y="929287"/>
                    <a:pt x="815186" y="929287"/>
                    <a:pt x="812895" y="929287"/>
                  </a:cubicBezTo>
                  <a:cubicBezTo>
                    <a:pt x="812895" y="926962"/>
                    <a:pt x="812895" y="924638"/>
                    <a:pt x="812895" y="922313"/>
                  </a:cubicBezTo>
                  <a:cubicBezTo>
                    <a:pt x="815186" y="922313"/>
                    <a:pt x="817477" y="919988"/>
                    <a:pt x="819767" y="917664"/>
                  </a:cubicBezTo>
                  <a:cubicBezTo>
                    <a:pt x="822057" y="889768"/>
                    <a:pt x="828929" y="866522"/>
                    <a:pt x="856416" y="852574"/>
                  </a:cubicBezTo>
                  <a:cubicBezTo>
                    <a:pt x="854125" y="852574"/>
                    <a:pt x="854125" y="850249"/>
                    <a:pt x="851835" y="850249"/>
                  </a:cubicBezTo>
                  <a:cubicBezTo>
                    <a:pt x="851835" y="847924"/>
                    <a:pt x="851835" y="845600"/>
                    <a:pt x="851835" y="843275"/>
                  </a:cubicBezTo>
                  <a:cubicBezTo>
                    <a:pt x="854125" y="843275"/>
                    <a:pt x="856416" y="840950"/>
                    <a:pt x="858706" y="840950"/>
                  </a:cubicBezTo>
                  <a:cubicBezTo>
                    <a:pt x="858706" y="836301"/>
                    <a:pt x="858706" y="833976"/>
                    <a:pt x="858706" y="831652"/>
                  </a:cubicBezTo>
                  <a:cubicBezTo>
                    <a:pt x="860997" y="831652"/>
                    <a:pt x="860997" y="831652"/>
                    <a:pt x="863288" y="831652"/>
                  </a:cubicBezTo>
                  <a:cubicBezTo>
                    <a:pt x="863288" y="824678"/>
                    <a:pt x="863288" y="817704"/>
                    <a:pt x="863288" y="810730"/>
                  </a:cubicBezTo>
                  <a:cubicBezTo>
                    <a:pt x="860997" y="810730"/>
                    <a:pt x="860997" y="810730"/>
                    <a:pt x="858706" y="810730"/>
                  </a:cubicBezTo>
                  <a:cubicBezTo>
                    <a:pt x="858706" y="808405"/>
                    <a:pt x="858706" y="808405"/>
                    <a:pt x="858706" y="806081"/>
                  </a:cubicBezTo>
                  <a:lnTo>
                    <a:pt x="863288" y="803756"/>
                  </a:lnTo>
                  <a:cubicBezTo>
                    <a:pt x="867868" y="799107"/>
                    <a:pt x="870159" y="794457"/>
                    <a:pt x="874740" y="787483"/>
                  </a:cubicBezTo>
                  <a:cubicBezTo>
                    <a:pt x="877030" y="782834"/>
                    <a:pt x="877030" y="780510"/>
                    <a:pt x="877030" y="778185"/>
                  </a:cubicBezTo>
                  <a:cubicBezTo>
                    <a:pt x="872450" y="771211"/>
                    <a:pt x="872450" y="759588"/>
                    <a:pt x="877030" y="752614"/>
                  </a:cubicBezTo>
                  <a:cubicBezTo>
                    <a:pt x="877032" y="752611"/>
                    <a:pt x="877047" y="752565"/>
                    <a:pt x="877317" y="751742"/>
                  </a:cubicBezTo>
                  <a:lnTo>
                    <a:pt x="879321" y="745640"/>
                  </a:lnTo>
                  <a:cubicBezTo>
                    <a:pt x="879322" y="745643"/>
                    <a:pt x="879338" y="745689"/>
                    <a:pt x="879607" y="746512"/>
                  </a:cubicBezTo>
                  <a:lnTo>
                    <a:pt x="881612" y="752614"/>
                  </a:lnTo>
                  <a:cubicBezTo>
                    <a:pt x="886192" y="759588"/>
                    <a:pt x="888483" y="771211"/>
                    <a:pt x="883902" y="778185"/>
                  </a:cubicBezTo>
                  <a:cubicBezTo>
                    <a:pt x="883902" y="780510"/>
                    <a:pt x="883902" y="782834"/>
                    <a:pt x="883902" y="785159"/>
                  </a:cubicBezTo>
                  <a:cubicBezTo>
                    <a:pt x="888483" y="792133"/>
                    <a:pt x="893064" y="799107"/>
                    <a:pt x="895356" y="803756"/>
                  </a:cubicBezTo>
                  <a:cubicBezTo>
                    <a:pt x="897647" y="803756"/>
                    <a:pt x="897647" y="806081"/>
                    <a:pt x="899937" y="806081"/>
                  </a:cubicBezTo>
                  <a:cubicBezTo>
                    <a:pt x="899937" y="808405"/>
                    <a:pt x="899937" y="808405"/>
                    <a:pt x="899937" y="810730"/>
                  </a:cubicBezTo>
                  <a:cubicBezTo>
                    <a:pt x="897647" y="817704"/>
                    <a:pt x="897647" y="824678"/>
                    <a:pt x="897647" y="831652"/>
                  </a:cubicBezTo>
                  <a:cubicBezTo>
                    <a:pt x="902227" y="833976"/>
                    <a:pt x="902227" y="836301"/>
                    <a:pt x="902227" y="840950"/>
                  </a:cubicBezTo>
                  <a:lnTo>
                    <a:pt x="906809" y="843275"/>
                  </a:lnTo>
                  <a:cubicBezTo>
                    <a:pt x="906809" y="845600"/>
                    <a:pt x="906809" y="847924"/>
                    <a:pt x="906809" y="850249"/>
                  </a:cubicBezTo>
                  <a:cubicBezTo>
                    <a:pt x="904518" y="852574"/>
                    <a:pt x="904518" y="852574"/>
                    <a:pt x="902227" y="852574"/>
                  </a:cubicBezTo>
                  <a:cubicBezTo>
                    <a:pt x="915970" y="859548"/>
                    <a:pt x="923988" y="868847"/>
                    <a:pt x="929142" y="879889"/>
                  </a:cubicBezTo>
                  <a:lnTo>
                    <a:pt x="938277" y="915339"/>
                  </a:lnTo>
                  <a:lnTo>
                    <a:pt x="970944" y="915339"/>
                  </a:lnTo>
                  <a:lnTo>
                    <a:pt x="970944" y="886329"/>
                  </a:lnTo>
                  <a:lnTo>
                    <a:pt x="965411" y="886329"/>
                  </a:lnTo>
                  <a:cubicBezTo>
                    <a:pt x="965411" y="886306"/>
                    <a:pt x="965411" y="884414"/>
                    <a:pt x="965411" y="724196"/>
                  </a:cubicBezTo>
                  <a:cubicBezTo>
                    <a:pt x="965423" y="724196"/>
                    <a:pt x="965907" y="724196"/>
                    <a:pt x="986238" y="724196"/>
                  </a:cubicBezTo>
                  <a:cubicBezTo>
                    <a:pt x="986242" y="724190"/>
                    <a:pt x="986280" y="724108"/>
                    <a:pt x="986759" y="723115"/>
                  </a:cubicBezTo>
                  <a:lnTo>
                    <a:pt x="990403" y="715549"/>
                  </a:lnTo>
                  <a:cubicBezTo>
                    <a:pt x="990412" y="715550"/>
                    <a:pt x="990528" y="715568"/>
                    <a:pt x="992226" y="715819"/>
                  </a:cubicBezTo>
                  <a:lnTo>
                    <a:pt x="1004982" y="717710"/>
                  </a:lnTo>
                  <a:cubicBezTo>
                    <a:pt x="1004985" y="717720"/>
                    <a:pt x="1005024" y="717821"/>
                    <a:pt x="1005502" y="719062"/>
                  </a:cubicBezTo>
                  <a:lnTo>
                    <a:pt x="1009146" y="728519"/>
                  </a:lnTo>
                  <a:cubicBezTo>
                    <a:pt x="1009161" y="728520"/>
                    <a:pt x="1009773" y="728570"/>
                    <a:pt x="1036221" y="730681"/>
                  </a:cubicBezTo>
                  <a:cubicBezTo>
                    <a:pt x="1036221" y="730661"/>
                    <a:pt x="1036221" y="729131"/>
                    <a:pt x="1036221" y="607460"/>
                  </a:cubicBezTo>
                  <a:cubicBezTo>
                    <a:pt x="1036230" y="607460"/>
                    <a:pt x="1036353" y="607460"/>
                    <a:pt x="1038304" y="607460"/>
                  </a:cubicBezTo>
                  <a:lnTo>
                    <a:pt x="1052883" y="607460"/>
                  </a:lnTo>
                  <a:cubicBezTo>
                    <a:pt x="1052883" y="607438"/>
                    <a:pt x="1052883" y="605724"/>
                    <a:pt x="1052883" y="471268"/>
                  </a:cubicBezTo>
                  <a:cubicBezTo>
                    <a:pt x="1052891" y="471268"/>
                    <a:pt x="1053002" y="471268"/>
                    <a:pt x="1054704" y="471268"/>
                  </a:cubicBezTo>
                  <a:lnTo>
                    <a:pt x="1067461" y="471268"/>
                  </a:lnTo>
                  <a:cubicBezTo>
                    <a:pt x="1067461" y="471251"/>
                    <a:pt x="1067461" y="469845"/>
                    <a:pt x="1067461" y="356694"/>
                  </a:cubicBezTo>
                  <a:cubicBezTo>
                    <a:pt x="1071626" y="354532"/>
                    <a:pt x="1071626" y="354532"/>
                    <a:pt x="1071626" y="328590"/>
                  </a:cubicBezTo>
                  <a:cubicBezTo>
                    <a:pt x="1071633" y="328590"/>
                    <a:pt x="1071756" y="328590"/>
                    <a:pt x="1073709" y="328590"/>
                  </a:cubicBezTo>
                  <a:lnTo>
                    <a:pt x="1088288" y="328590"/>
                  </a:lnTo>
                  <a:cubicBezTo>
                    <a:pt x="1088299" y="328567"/>
                    <a:pt x="1088922" y="327200"/>
                    <a:pt x="1125775" y="246444"/>
                  </a:cubicBezTo>
                  <a:cubicBezTo>
                    <a:pt x="1125775" y="246430"/>
                    <a:pt x="1125810" y="244478"/>
                    <a:pt x="11299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214353A-EABD-49DB-9910-E10B582BE8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16044" y="5840773"/>
              <a:ext cx="4475956" cy="1039515"/>
            </a:xfrm>
            <a:custGeom>
              <a:avLst/>
              <a:gdLst>
                <a:gd name="connsiteX0" fmla="*/ 1569801 w 4475956"/>
                <a:gd name="connsiteY0" fmla="*/ 0 h 1039515"/>
                <a:gd name="connsiteX1" fmla="*/ 1573966 w 4475956"/>
                <a:gd name="connsiteY1" fmla="*/ 17294 h 1039515"/>
                <a:gd name="connsiteX2" fmla="*/ 1576049 w 4475956"/>
                <a:gd name="connsiteY2" fmla="*/ 75662 h 1039515"/>
                <a:gd name="connsiteX3" fmla="*/ 1578131 w 4475956"/>
                <a:gd name="connsiteY3" fmla="*/ 138354 h 1039515"/>
                <a:gd name="connsiteX4" fmla="*/ 1584379 w 4475956"/>
                <a:gd name="connsiteY4" fmla="*/ 144840 h 1039515"/>
                <a:gd name="connsiteX5" fmla="*/ 1582297 w 4475956"/>
                <a:gd name="connsiteY5" fmla="*/ 151324 h 1039515"/>
                <a:gd name="connsiteX6" fmla="*/ 1582297 w 4475956"/>
                <a:gd name="connsiteY6" fmla="*/ 229148 h 1039515"/>
                <a:gd name="connsiteX7" fmla="*/ 1584379 w 4475956"/>
                <a:gd name="connsiteY7" fmla="*/ 233472 h 1039515"/>
                <a:gd name="connsiteX8" fmla="*/ 1584379 w 4475956"/>
                <a:gd name="connsiteY8" fmla="*/ 255090 h 1039515"/>
                <a:gd name="connsiteX9" fmla="*/ 1598957 w 4475956"/>
                <a:gd name="connsiteY9" fmla="*/ 255090 h 1039515"/>
                <a:gd name="connsiteX10" fmla="*/ 1598957 w 4475956"/>
                <a:gd name="connsiteY10" fmla="*/ 272384 h 1039515"/>
                <a:gd name="connsiteX11" fmla="*/ 1607289 w 4475956"/>
                <a:gd name="connsiteY11" fmla="*/ 296163 h 1039515"/>
                <a:gd name="connsiteX12" fmla="*/ 1601041 w 4475956"/>
                <a:gd name="connsiteY12" fmla="*/ 300487 h 1039515"/>
                <a:gd name="connsiteX13" fmla="*/ 1588544 w 4475956"/>
                <a:gd name="connsiteY13" fmla="*/ 322105 h 1039515"/>
                <a:gd name="connsiteX14" fmla="*/ 1596875 w 4475956"/>
                <a:gd name="connsiteY14" fmla="*/ 575033 h 1039515"/>
                <a:gd name="connsiteX15" fmla="*/ 1663520 w 4475956"/>
                <a:gd name="connsiteY15" fmla="*/ 575033 h 1039515"/>
                <a:gd name="connsiteX16" fmla="*/ 1663520 w 4475956"/>
                <a:gd name="connsiteY16" fmla="*/ 650695 h 1039515"/>
                <a:gd name="connsiteX17" fmla="*/ 1671851 w 4475956"/>
                <a:gd name="connsiteY17" fmla="*/ 650695 h 1039515"/>
                <a:gd name="connsiteX18" fmla="*/ 1673933 w 4475956"/>
                <a:gd name="connsiteY18" fmla="*/ 644210 h 1039515"/>
                <a:gd name="connsiteX19" fmla="*/ 1680181 w 4475956"/>
                <a:gd name="connsiteY19" fmla="*/ 644210 h 1039515"/>
                <a:gd name="connsiteX20" fmla="*/ 1682265 w 4475956"/>
                <a:gd name="connsiteY20" fmla="*/ 652857 h 1039515"/>
                <a:gd name="connsiteX21" fmla="*/ 1694761 w 4475956"/>
                <a:gd name="connsiteY21" fmla="*/ 652857 h 1039515"/>
                <a:gd name="connsiteX22" fmla="*/ 1694761 w 4475956"/>
                <a:gd name="connsiteY22" fmla="*/ 646371 h 1039515"/>
                <a:gd name="connsiteX23" fmla="*/ 1717668 w 4475956"/>
                <a:gd name="connsiteY23" fmla="*/ 646371 h 1039515"/>
                <a:gd name="connsiteX24" fmla="*/ 1717668 w 4475956"/>
                <a:gd name="connsiteY24" fmla="*/ 652857 h 1039515"/>
                <a:gd name="connsiteX25" fmla="*/ 1738495 w 4475956"/>
                <a:gd name="connsiteY25" fmla="*/ 652857 h 1039515"/>
                <a:gd name="connsiteX26" fmla="*/ 1738495 w 4475956"/>
                <a:gd name="connsiteY26" fmla="*/ 698254 h 1039515"/>
                <a:gd name="connsiteX27" fmla="*/ 1753074 w 4475956"/>
                <a:gd name="connsiteY27" fmla="*/ 698254 h 1039515"/>
                <a:gd name="connsiteX28" fmla="*/ 1753074 w 4475956"/>
                <a:gd name="connsiteY28" fmla="*/ 685283 h 1039515"/>
                <a:gd name="connsiteX29" fmla="*/ 1769735 w 4475956"/>
                <a:gd name="connsiteY29" fmla="*/ 685283 h 1039515"/>
                <a:gd name="connsiteX30" fmla="*/ 1769735 w 4475956"/>
                <a:gd name="connsiteY30" fmla="*/ 505856 h 1039515"/>
                <a:gd name="connsiteX31" fmla="*/ 1775983 w 4475956"/>
                <a:gd name="connsiteY31" fmla="*/ 499370 h 1039515"/>
                <a:gd name="connsiteX32" fmla="*/ 1850959 w 4475956"/>
                <a:gd name="connsiteY32" fmla="*/ 499370 h 1039515"/>
                <a:gd name="connsiteX33" fmla="*/ 1850959 w 4475956"/>
                <a:gd name="connsiteY33" fmla="*/ 508018 h 1039515"/>
                <a:gd name="connsiteX34" fmla="*/ 1861371 w 4475956"/>
                <a:gd name="connsiteY34" fmla="*/ 508018 h 1039515"/>
                <a:gd name="connsiteX35" fmla="*/ 1861371 w 4475956"/>
                <a:gd name="connsiteY35" fmla="*/ 622592 h 1039515"/>
                <a:gd name="connsiteX36" fmla="*/ 1884280 w 4475956"/>
                <a:gd name="connsiteY36" fmla="*/ 622592 h 1039515"/>
                <a:gd name="connsiteX37" fmla="*/ 1884280 w 4475956"/>
                <a:gd name="connsiteY37" fmla="*/ 555577 h 1039515"/>
                <a:gd name="connsiteX38" fmla="*/ 1911356 w 4475956"/>
                <a:gd name="connsiteY38" fmla="*/ 555577 h 1039515"/>
                <a:gd name="connsiteX39" fmla="*/ 1915519 w 4475956"/>
                <a:gd name="connsiteY39" fmla="*/ 551253 h 1039515"/>
                <a:gd name="connsiteX40" fmla="*/ 1923851 w 4475956"/>
                <a:gd name="connsiteY40" fmla="*/ 551253 h 1039515"/>
                <a:gd name="connsiteX41" fmla="*/ 1928015 w 4475956"/>
                <a:gd name="connsiteY41" fmla="*/ 555577 h 1039515"/>
                <a:gd name="connsiteX42" fmla="*/ 1950925 w 4475956"/>
                <a:gd name="connsiteY42" fmla="*/ 555577 h 1039515"/>
                <a:gd name="connsiteX43" fmla="*/ 1950925 w 4475956"/>
                <a:gd name="connsiteY43" fmla="*/ 438841 h 1039515"/>
                <a:gd name="connsiteX44" fmla="*/ 2009239 w 4475956"/>
                <a:gd name="connsiteY44" fmla="*/ 428032 h 1039515"/>
                <a:gd name="connsiteX45" fmla="*/ 2009239 w 4475956"/>
                <a:gd name="connsiteY45" fmla="*/ 429113 h 1039515"/>
                <a:gd name="connsiteX46" fmla="*/ 2009239 w 4475956"/>
                <a:gd name="connsiteY46" fmla="*/ 436679 h 1039515"/>
                <a:gd name="connsiteX47" fmla="*/ 2036313 w 4475956"/>
                <a:gd name="connsiteY47" fmla="*/ 436679 h 1039515"/>
                <a:gd name="connsiteX48" fmla="*/ 2036313 w 4475956"/>
                <a:gd name="connsiteY48" fmla="*/ 691769 h 1039515"/>
                <a:gd name="connsiteX49" fmla="*/ 2059223 w 4475956"/>
                <a:gd name="connsiteY49" fmla="*/ 691769 h 1039515"/>
                <a:gd name="connsiteX50" fmla="*/ 2059223 w 4475956"/>
                <a:gd name="connsiteY50" fmla="*/ 687445 h 1039515"/>
                <a:gd name="connsiteX51" fmla="*/ 2071719 w 4475956"/>
                <a:gd name="connsiteY51" fmla="*/ 687445 h 1039515"/>
                <a:gd name="connsiteX52" fmla="*/ 2071719 w 4475956"/>
                <a:gd name="connsiteY52" fmla="*/ 691769 h 1039515"/>
                <a:gd name="connsiteX53" fmla="*/ 2096710 w 4475956"/>
                <a:gd name="connsiteY53" fmla="*/ 691769 h 1039515"/>
                <a:gd name="connsiteX54" fmla="*/ 2096710 w 4475956"/>
                <a:gd name="connsiteY54" fmla="*/ 678798 h 1039515"/>
                <a:gd name="connsiteX55" fmla="*/ 2125867 w 4475956"/>
                <a:gd name="connsiteY55" fmla="*/ 678798 h 1039515"/>
                <a:gd name="connsiteX56" fmla="*/ 2138363 w 4475956"/>
                <a:gd name="connsiteY56" fmla="*/ 674474 h 1039515"/>
                <a:gd name="connsiteX57" fmla="*/ 2159190 w 4475956"/>
                <a:gd name="connsiteY57" fmla="*/ 678798 h 1039515"/>
                <a:gd name="connsiteX58" fmla="*/ 2159190 w 4475956"/>
                <a:gd name="connsiteY58" fmla="*/ 661504 h 1039515"/>
                <a:gd name="connsiteX59" fmla="*/ 2167521 w 4475956"/>
                <a:gd name="connsiteY59" fmla="*/ 661504 h 1039515"/>
                <a:gd name="connsiteX60" fmla="*/ 2167521 w 4475956"/>
                <a:gd name="connsiteY60" fmla="*/ 648533 h 1039515"/>
                <a:gd name="connsiteX61" fmla="*/ 2225834 w 4475956"/>
                <a:gd name="connsiteY61" fmla="*/ 648533 h 1039515"/>
                <a:gd name="connsiteX62" fmla="*/ 2225834 w 4475956"/>
                <a:gd name="connsiteY62" fmla="*/ 618268 h 1039515"/>
                <a:gd name="connsiteX63" fmla="*/ 2244577 w 4475956"/>
                <a:gd name="connsiteY63" fmla="*/ 618268 h 1039515"/>
                <a:gd name="connsiteX64" fmla="*/ 2244577 w 4475956"/>
                <a:gd name="connsiteY64" fmla="*/ 611783 h 1039515"/>
                <a:gd name="connsiteX65" fmla="*/ 2257073 w 4475956"/>
                <a:gd name="connsiteY65" fmla="*/ 611783 h 1039515"/>
                <a:gd name="connsiteX66" fmla="*/ 2257073 w 4475956"/>
                <a:gd name="connsiteY66" fmla="*/ 618268 h 1039515"/>
                <a:gd name="connsiteX67" fmla="*/ 2273734 w 4475956"/>
                <a:gd name="connsiteY67" fmla="*/ 618268 h 1039515"/>
                <a:gd name="connsiteX68" fmla="*/ 2273734 w 4475956"/>
                <a:gd name="connsiteY68" fmla="*/ 667989 h 1039515"/>
                <a:gd name="connsiteX69" fmla="*/ 2307057 w 4475956"/>
                <a:gd name="connsiteY69" fmla="*/ 667989 h 1039515"/>
                <a:gd name="connsiteX70" fmla="*/ 2307057 w 4475956"/>
                <a:gd name="connsiteY70" fmla="*/ 642048 h 1039515"/>
                <a:gd name="connsiteX71" fmla="*/ 2346627 w 4475956"/>
                <a:gd name="connsiteY71" fmla="*/ 642048 h 1039515"/>
                <a:gd name="connsiteX72" fmla="*/ 2346627 w 4475956"/>
                <a:gd name="connsiteY72" fmla="*/ 611783 h 1039515"/>
                <a:gd name="connsiteX73" fmla="*/ 2396611 w 4475956"/>
                <a:gd name="connsiteY73" fmla="*/ 611783 h 1039515"/>
                <a:gd name="connsiteX74" fmla="*/ 2396611 w 4475956"/>
                <a:gd name="connsiteY74" fmla="*/ 722939 h 1039515"/>
                <a:gd name="connsiteX75" fmla="*/ 2396611 w 4475956"/>
                <a:gd name="connsiteY75" fmla="*/ 736718 h 1039515"/>
                <a:gd name="connsiteX76" fmla="*/ 2464305 w 4475956"/>
                <a:gd name="connsiteY76" fmla="*/ 736718 h 1039515"/>
                <a:gd name="connsiteX77" fmla="*/ 2464305 w 4475956"/>
                <a:gd name="connsiteY77" fmla="*/ 842490 h 1039515"/>
                <a:gd name="connsiteX78" fmla="*/ 2464305 w 4475956"/>
                <a:gd name="connsiteY78" fmla="*/ 865737 h 1039515"/>
                <a:gd name="connsiteX79" fmla="*/ 2479678 w 4475956"/>
                <a:gd name="connsiteY79" fmla="*/ 865737 h 1039515"/>
                <a:gd name="connsiteX80" fmla="*/ 2479678 w 4475956"/>
                <a:gd name="connsiteY80" fmla="*/ 864575 h 1039515"/>
                <a:gd name="connsiteX81" fmla="*/ 2479678 w 4475956"/>
                <a:gd name="connsiteY81" fmla="*/ 856439 h 1039515"/>
                <a:gd name="connsiteX82" fmla="*/ 2525489 w 4475956"/>
                <a:gd name="connsiteY82" fmla="*/ 856439 h 1039515"/>
                <a:gd name="connsiteX83" fmla="*/ 2525489 w 4475956"/>
                <a:gd name="connsiteY83" fmla="*/ 877360 h 1039515"/>
                <a:gd name="connsiteX84" fmla="*/ 2527778 w 4475956"/>
                <a:gd name="connsiteY84" fmla="*/ 878523 h 1039515"/>
                <a:gd name="connsiteX85" fmla="*/ 2543813 w 4475956"/>
                <a:gd name="connsiteY85" fmla="*/ 886659 h 1039515"/>
                <a:gd name="connsiteX86" fmla="*/ 2543813 w 4475956"/>
                <a:gd name="connsiteY86" fmla="*/ 916879 h 1039515"/>
                <a:gd name="connsiteX87" fmla="*/ 2545245 w 4475956"/>
                <a:gd name="connsiteY87" fmla="*/ 917461 h 1039515"/>
                <a:gd name="connsiteX88" fmla="*/ 2555266 w 4475956"/>
                <a:gd name="connsiteY88" fmla="*/ 921529 h 1039515"/>
                <a:gd name="connsiteX89" fmla="*/ 2555266 w 4475956"/>
                <a:gd name="connsiteY89" fmla="*/ 920367 h 1039515"/>
                <a:gd name="connsiteX90" fmla="*/ 2555266 w 4475956"/>
                <a:gd name="connsiteY90" fmla="*/ 912230 h 1039515"/>
                <a:gd name="connsiteX91" fmla="*/ 2556411 w 4475956"/>
                <a:gd name="connsiteY91" fmla="*/ 912230 h 1039515"/>
                <a:gd name="connsiteX92" fmla="*/ 2564428 w 4475956"/>
                <a:gd name="connsiteY92" fmla="*/ 912230 h 1039515"/>
                <a:gd name="connsiteX93" fmla="*/ 2564428 w 4475956"/>
                <a:gd name="connsiteY93" fmla="*/ 911358 h 1039515"/>
                <a:gd name="connsiteX94" fmla="*/ 2564428 w 4475956"/>
                <a:gd name="connsiteY94" fmla="*/ 905256 h 1039515"/>
                <a:gd name="connsiteX95" fmla="*/ 2563283 w 4475956"/>
                <a:gd name="connsiteY95" fmla="*/ 905256 h 1039515"/>
                <a:gd name="connsiteX96" fmla="*/ 2555266 w 4475956"/>
                <a:gd name="connsiteY96" fmla="*/ 905256 h 1039515"/>
                <a:gd name="connsiteX97" fmla="*/ 2555266 w 4475956"/>
                <a:gd name="connsiteY97" fmla="*/ 904094 h 1039515"/>
                <a:gd name="connsiteX98" fmla="*/ 2555266 w 4475956"/>
                <a:gd name="connsiteY98" fmla="*/ 895958 h 1039515"/>
                <a:gd name="connsiteX99" fmla="*/ 2556411 w 4475956"/>
                <a:gd name="connsiteY99" fmla="*/ 895958 h 1039515"/>
                <a:gd name="connsiteX100" fmla="*/ 2564428 w 4475956"/>
                <a:gd name="connsiteY100" fmla="*/ 895958 h 1039515"/>
                <a:gd name="connsiteX101" fmla="*/ 2564428 w 4475956"/>
                <a:gd name="connsiteY101" fmla="*/ 894795 h 1039515"/>
                <a:gd name="connsiteX102" fmla="*/ 2564428 w 4475956"/>
                <a:gd name="connsiteY102" fmla="*/ 886659 h 1039515"/>
                <a:gd name="connsiteX103" fmla="*/ 2563283 w 4475956"/>
                <a:gd name="connsiteY103" fmla="*/ 886659 h 1039515"/>
                <a:gd name="connsiteX104" fmla="*/ 2555266 w 4475956"/>
                <a:gd name="connsiteY104" fmla="*/ 886659 h 1039515"/>
                <a:gd name="connsiteX105" fmla="*/ 2555266 w 4475956"/>
                <a:gd name="connsiteY105" fmla="*/ 885497 h 1039515"/>
                <a:gd name="connsiteX106" fmla="*/ 2555266 w 4475956"/>
                <a:gd name="connsiteY106" fmla="*/ 877360 h 1039515"/>
                <a:gd name="connsiteX107" fmla="*/ 2556411 w 4475956"/>
                <a:gd name="connsiteY107" fmla="*/ 877360 h 1039515"/>
                <a:gd name="connsiteX108" fmla="*/ 2564428 w 4475956"/>
                <a:gd name="connsiteY108" fmla="*/ 877360 h 1039515"/>
                <a:gd name="connsiteX109" fmla="*/ 2564428 w 4475956"/>
                <a:gd name="connsiteY109" fmla="*/ 876489 h 1039515"/>
                <a:gd name="connsiteX110" fmla="*/ 2564428 w 4475956"/>
                <a:gd name="connsiteY110" fmla="*/ 870387 h 1039515"/>
                <a:gd name="connsiteX111" fmla="*/ 2563283 w 4475956"/>
                <a:gd name="connsiteY111" fmla="*/ 870387 h 1039515"/>
                <a:gd name="connsiteX112" fmla="*/ 2555266 w 4475956"/>
                <a:gd name="connsiteY112" fmla="*/ 870387 h 1039515"/>
                <a:gd name="connsiteX113" fmla="*/ 2555266 w 4475956"/>
                <a:gd name="connsiteY113" fmla="*/ 869224 h 1039515"/>
                <a:gd name="connsiteX114" fmla="*/ 2555266 w 4475956"/>
                <a:gd name="connsiteY114" fmla="*/ 861088 h 1039515"/>
                <a:gd name="connsiteX115" fmla="*/ 2556411 w 4475956"/>
                <a:gd name="connsiteY115" fmla="*/ 861088 h 1039515"/>
                <a:gd name="connsiteX116" fmla="*/ 2564428 w 4475956"/>
                <a:gd name="connsiteY116" fmla="*/ 861088 h 1039515"/>
                <a:gd name="connsiteX117" fmla="*/ 2564428 w 4475956"/>
                <a:gd name="connsiteY117" fmla="*/ 859926 h 1039515"/>
                <a:gd name="connsiteX118" fmla="*/ 2564428 w 4475956"/>
                <a:gd name="connsiteY118" fmla="*/ 851789 h 1039515"/>
                <a:gd name="connsiteX119" fmla="*/ 2563283 w 4475956"/>
                <a:gd name="connsiteY119" fmla="*/ 851789 h 1039515"/>
                <a:gd name="connsiteX120" fmla="*/ 2555266 w 4475956"/>
                <a:gd name="connsiteY120" fmla="*/ 851789 h 1039515"/>
                <a:gd name="connsiteX121" fmla="*/ 2555266 w 4475956"/>
                <a:gd name="connsiteY121" fmla="*/ 850918 h 1039515"/>
                <a:gd name="connsiteX122" fmla="*/ 2555266 w 4475956"/>
                <a:gd name="connsiteY122" fmla="*/ 844815 h 1039515"/>
                <a:gd name="connsiteX123" fmla="*/ 2556411 w 4475956"/>
                <a:gd name="connsiteY123" fmla="*/ 844815 h 1039515"/>
                <a:gd name="connsiteX124" fmla="*/ 2564428 w 4475956"/>
                <a:gd name="connsiteY124" fmla="*/ 844815 h 1039515"/>
                <a:gd name="connsiteX125" fmla="*/ 2564428 w 4475956"/>
                <a:gd name="connsiteY125" fmla="*/ 843653 h 1039515"/>
                <a:gd name="connsiteX126" fmla="*/ 2564428 w 4475956"/>
                <a:gd name="connsiteY126" fmla="*/ 835517 h 1039515"/>
                <a:gd name="connsiteX127" fmla="*/ 2563283 w 4475956"/>
                <a:gd name="connsiteY127" fmla="*/ 835517 h 1039515"/>
                <a:gd name="connsiteX128" fmla="*/ 2555266 w 4475956"/>
                <a:gd name="connsiteY128" fmla="*/ 835517 h 1039515"/>
                <a:gd name="connsiteX129" fmla="*/ 2555266 w 4475956"/>
                <a:gd name="connsiteY129" fmla="*/ 834355 h 1039515"/>
                <a:gd name="connsiteX130" fmla="*/ 2555266 w 4475956"/>
                <a:gd name="connsiteY130" fmla="*/ 826218 h 1039515"/>
                <a:gd name="connsiteX131" fmla="*/ 2556411 w 4475956"/>
                <a:gd name="connsiteY131" fmla="*/ 826218 h 1039515"/>
                <a:gd name="connsiteX132" fmla="*/ 2564428 w 4475956"/>
                <a:gd name="connsiteY132" fmla="*/ 826218 h 1039515"/>
                <a:gd name="connsiteX133" fmla="*/ 2564428 w 4475956"/>
                <a:gd name="connsiteY133" fmla="*/ 825056 h 1039515"/>
                <a:gd name="connsiteX134" fmla="*/ 2564428 w 4475956"/>
                <a:gd name="connsiteY134" fmla="*/ 816920 h 1039515"/>
                <a:gd name="connsiteX135" fmla="*/ 2563283 w 4475956"/>
                <a:gd name="connsiteY135" fmla="*/ 816920 h 1039515"/>
                <a:gd name="connsiteX136" fmla="*/ 2555266 w 4475956"/>
                <a:gd name="connsiteY136" fmla="*/ 816920 h 1039515"/>
                <a:gd name="connsiteX137" fmla="*/ 2555266 w 4475956"/>
                <a:gd name="connsiteY137" fmla="*/ 816048 h 1039515"/>
                <a:gd name="connsiteX138" fmla="*/ 2555266 w 4475956"/>
                <a:gd name="connsiteY138" fmla="*/ 809946 h 1039515"/>
                <a:gd name="connsiteX139" fmla="*/ 2556411 w 4475956"/>
                <a:gd name="connsiteY139" fmla="*/ 809946 h 1039515"/>
                <a:gd name="connsiteX140" fmla="*/ 2564428 w 4475956"/>
                <a:gd name="connsiteY140" fmla="*/ 809946 h 1039515"/>
                <a:gd name="connsiteX141" fmla="*/ 2564428 w 4475956"/>
                <a:gd name="connsiteY141" fmla="*/ 808783 h 1039515"/>
                <a:gd name="connsiteX142" fmla="*/ 2564428 w 4475956"/>
                <a:gd name="connsiteY142" fmla="*/ 800647 h 1039515"/>
                <a:gd name="connsiteX143" fmla="*/ 2563283 w 4475956"/>
                <a:gd name="connsiteY143" fmla="*/ 800647 h 1039515"/>
                <a:gd name="connsiteX144" fmla="*/ 2555266 w 4475956"/>
                <a:gd name="connsiteY144" fmla="*/ 800647 h 1039515"/>
                <a:gd name="connsiteX145" fmla="*/ 2555266 w 4475956"/>
                <a:gd name="connsiteY145" fmla="*/ 799485 h 1039515"/>
                <a:gd name="connsiteX146" fmla="*/ 2555266 w 4475956"/>
                <a:gd name="connsiteY146" fmla="*/ 791348 h 1039515"/>
                <a:gd name="connsiteX147" fmla="*/ 2556411 w 4475956"/>
                <a:gd name="connsiteY147" fmla="*/ 791348 h 1039515"/>
                <a:gd name="connsiteX148" fmla="*/ 2564428 w 4475956"/>
                <a:gd name="connsiteY148" fmla="*/ 791348 h 1039515"/>
                <a:gd name="connsiteX149" fmla="*/ 2564428 w 4475956"/>
                <a:gd name="connsiteY149" fmla="*/ 790477 h 1039515"/>
                <a:gd name="connsiteX150" fmla="*/ 2564428 w 4475956"/>
                <a:gd name="connsiteY150" fmla="*/ 784375 h 1039515"/>
                <a:gd name="connsiteX151" fmla="*/ 2563283 w 4475956"/>
                <a:gd name="connsiteY151" fmla="*/ 784375 h 1039515"/>
                <a:gd name="connsiteX152" fmla="*/ 2555266 w 4475956"/>
                <a:gd name="connsiteY152" fmla="*/ 784375 h 1039515"/>
                <a:gd name="connsiteX153" fmla="*/ 2555266 w 4475956"/>
                <a:gd name="connsiteY153" fmla="*/ 783212 h 1039515"/>
                <a:gd name="connsiteX154" fmla="*/ 2555266 w 4475956"/>
                <a:gd name="connsiteY154" fmla="*/ 775076 h 1039515"/>
                <a:gd name="connsiteX155" fmla="*/ 2556411 w 4475956"/>
                <a:gd name="connsiteY155" fmla="*/ 775076 h 1039515"/>
                <a:gd name="connsiteX156" fmla="*/ 2564428 w 4475956"/>
                <a:gd name="connsiteY156" fmla="*/ 775076 h 1039515"/>
                <a:gd name="connsiteX157" fmla="*/ 2564428 w 4475956"/>
                <a:gd name="connsiteY157" fmla="*/ 773914 h 1039515"/>
                <a:gd name="connsiteX158" fmla="*/ 2564428 w 4475956"/>
                <a:gd name="connsiteY158" fmla="*/ 765777 h 1039515"/>
                <a:gd name="connsiteX159" fmla="*/ 2563283 w 4475956"/>
                <a:gd name="connsiteY159" fmla="*/ 765777 h 1039515"/>
                <a:gd name="connsiteX160" fmla="*/ 2555266 w 4475956"/>
                <a:gd name="connsiteY160" fmla="*/ 765777 h 1039515"/>
                <a:gd name="connsiteX161" fmla="*/ 2555266 w 4475956"/>
                <a:gd name="connsiteY161" fmla="*/ 764615 h 1039515"/>
                <a:gd name="connsiteX162" fmla="*/ 2555266 w 4475956"/>
                <a:gd name="connsiteY162" fmla="*/ 756479 h 1039515"/>
                <a:gd name="connsiteX163" fmla="*/ 2556411 w 4475956"/>
                <a:gd name="connsiteY163" fmla="*/ 756479 h 1039515"/>
                <a:gd name="connsiteX164" fmla="*/ 2564428 w 4475956"/>
                <a:gd name="connsiteY164" fmla="*/ 756479 h 1039515"/>
                <a:gd name="connsiteX165" fmla="*/ 2564428 w 4475956"/>
                <a:gd name="connsiteY165" fmla="*/ 755607 h 1039515"/>
                <a:gd name="connsiteX166" fmla="*/ 2564428 w 4475956"/>
                <a:gd name="connsiteY166" fmla="*/ 749505 h 1039515"/>
                <a:gd name="connsiteX167" fmla="*/ 2563283 w 4475956"/>
                <a:gd name="connsiteY167" fmla="*/ 749505 h 1039515"/>
                <a:gd name="connsiteX168" fmla="*/ 2555266 w 4475956"/>
                <a:gd name="connsiteY168" fmla="*/ 749505 h 1039515"/>
                <a:gd name="connsiteX169" fmla="*/ 2555266 w 4475956"/>
                <a:gd name="connsiteY169" fmla="*/ 748343 h 1039515"/>
                <a:gd name="connsiteX170" fmla="*/ 2555266 w 4475956"/>
                <a:gd name="connsiteY170" fmla="*/ 740206 h 1039515"/>
                <a:gd name="connsiteX171" fmla="*/ 2556411 w 4475956"/>
                <a:gd name="connsiteY171" fmla="*/ 740206 h 1039515"/>
                <a:gd name="connsiteX172" fmla="*/ 2564428 w 4475956"/>
                <a:gd name="connsiteY172" fmla="*/ 740206 h 1039515"/>
                <a:gd name="connsiteX173" fmla="*/ 2564428 w 4475956"/>
                <a:gd name="connsiteY173" fmla="*/ 739044 h 1039515"/>
                <a:gd name="connsiteX174" fmla="*/ 2564428 w 4475956"/>
                <a:gd name="connsiteY174" fmla="*/ 730908 h 1039515"/>
                <a:gd name="connsiteX175" fmla="*/ 2563283 w 4475956"/>
                <a:gd name="connsiteY175" fmla="*/ 730908 h 1039515"/>
                <a:gd name="connsiteX176" fmla="*/ 2555266 w 4475956"/>
                <a:gd name="connsiteY176" fmla="*/ 730908 h 1039515"/>
                <a:gd name="connsiteX177" fmla="*/ 2555266 w 4475956"/>
                <a:gd name="connsiteY177" fmla="*/ 729745 h 1039515"/>
                <a:gd name="connsiteX178" fmla="*/ 2555266 w 4475956"/>
                <a:gd name="connsiteY178" fmla="*/ 721609 h 1039515"/>
                <a:gd name="connsiteX179" fmla="*/ 2556411 w 4475956"/>
                <a:gd name="connsiteY179" fmla="*/ 721609 h 1039515"/>
                <a:gd name="connsiteX180" fmla="*/ 2564428 w 4475956"/>
                <a:gd name="connsiteY180" fmla="*/ 721609 h 1039515"/>
                <a:gd name="connsiteX181" fmla="*/ 2564428 w 4475956"/>
                <a:gd name="connsiteY181" fmla="*/ 720737 h 1039515"/>
                <a:gd name="connsiteX182" fmla="*/ 2564428 w 4475956"/>
                <a:gd name="connsiteY182" fmla="*/ 714635 h 1039515"/>
                <a:gd name="connsiteX183" fmla="*/ 2563283 w 4475956"/>
                <a:gd name="connsiteY183" fmla="*/ 714635 h 1039515"/>
                <a:gd name="connsiteX184" fmla="*/ 2555266 w 4475956"/>
                <a:gd name="connsiteY184" fmla="*/ 714635 h 1039515"/>
                <a:gd name="connsiteX185" fmla="*/ 2555266 w 4475956"/>
                <a:gd name="connsiteY185" fmla="*/ 713473 h 1039515"/>
                <a:gd name="connsiteX186" fmla="*/ 2555266 w 4475956"/>
                <a:gd name="connsiteY186" fmla="*/ 705336 h 1039515"/>
                <a:gd name="connsiteX187" fmla="*/ 2556411 w 4475956"/>
                <a:gd name="connsiteY187" fmla="*/ 705336 h 1039515"/>
                <a:gd name="connsiteX188" fmla="*/ 2564428 w 4475956"/>
                <a:gd name="connsiteY188" fmla="*/ 705336 h 1039515"/>
                <a:gd name="connsiteX189" fmla="*/ 2563283 w 4475956"/>
                <a:gd name="connsiteY189" fmla="*/ 703593 h 1039515"/>
                <a:gd name="connsiteX190" fmla="*/ 2555266 w 4475956"/>
                <a:gd name="connsiteY190" fmla="*/ 691389 h 1039515"/>
                <a:gd name="connsiteX191" fmla="*/ 2555266 w 4475956"/>
                <a:gd name="connsiteY191" fmla="*/ 654194 h 1039515"/>
                <a:gd name="connsiteX192" fmla="*/ 2708733 w 4475956"/>
                <a:gd name="connsiteY192" fmla="*/ 654194 h 1039515"/>
                <a:gd name="connsiteX193" fmla="*/ 2722475 w 4475956"/>
                <a:gd name="connsiteY193" fmla="*/ 675116 h 1039515"/>
                <a:gd name="connsiteX194" fmla="*/ 2722475 w 4475956"/>
                <a:gd name="connsiteY194" fmla="*/ 721609 h 1039515"/>
                <a:gd name="connsiteX195" fmla="*/ 2721330 w 4475956"/>
                <a:gd name="connsiteY195" fmla="*/ 721609 h 1039515"/>
                <a:gd name="connsiteX196" fmla="*/ 2713313 w 4475956"/>
                <a:gd name="connsiteY196" fmla="*/ 721609 h 1039515"/>
                <a:gd name="connsiteX197" fmla="*/ 2713313 w 4475956"/>
                <a:gd name="connsiteY197" fmla="*/ 722771 h 1039515"/>
                <a:gd name="connsiteX198" fmla="*/ 2713313 w 4475956"/>
                <a:gd name="connsiteY198" fmla="*/ 730908 h 1039515"/>
                <a:gd name="connsiteX199" fmla="*/ 2714459 w 4475956"/>
                <a:gd name="connsiteY199" fmla="*/ 730908 h 1039515"/>
                <a:gd name="connsiteX200" fmla="*/ 2722475 w 4475956"/>
                <a:gd name="connsiteY200" fmla="*/ 730908 h 1039515"/>
                <a:gd name="connsiteX201" fmla="*/ 2722475 w 4475956"/>
                <a:gd name="connsiteY201" fmla="*/ 732070 h 1039515"/>
                <a:gd name="connsiteX202" fmla="*/ 2722475 w 4475956"/>
                <a:gd name="connsiteY202" fmla="*/ 740206 h 1039515"/>
                <a:gd name="connsiteX203" fmla="*/ 2721330 w 4475956"/>
                <a:gd name="connsiteY203" fmla="*/ 740206 h 1039515"/>
                <a:gd name="connsiteX204" fmla="*/ 2713313 w 4475956"/>
                <a:gd name="connsiteY204" fmla="*/ 740206 h 1039515"/>
                <a:gd name="connsiteX205" fmla="*/ 2713313 w 4475956"/>
                <a:gd name="connsiteY205" fmla="*/ 741368 h 1039515"/>
                <a:gd name="connsiteX206" fmla="*/ 2713313 w 4475956"/>
                <a:gd name="connsiteY206" fmla="*/ 749505 h 1039515"/>
                <a:gd name="connsiteX207" fmla="*/ 2714459 w 4475956"/>
                <a:gd name="connsiteY207" fmla="*/ 749505 h 1039515"/>
                <a:gd name="connsiteX208" fmla="*/ 2722475 w 4475956"/>
                <a:gd name="connsiteY208" fmla="*/ 749505 h 1039515"/>
                <a:gd name="connsiteX209" fmla="*/ 2722475 w 4475956"/>
                <a:gd name="connsiteY209" fmla="*/ 750377 h 1039515"/>
                <a:gd name="connsiteX210" fmla="*/ 2722475 w 4475956"/>
                <a:gd name="connsiteY210" fmla="*/ 756479 h 1039515"/>
                <a:gd name="connsiteX211" fmla="*/ 2721330 w 4475956"/>
                <a:gd name="connsiteY211" fmla="*/ 756479 h 1039515"/>
                <a:gd name="connsiteX212" fmla="*/ 2713313 w 4475956"/>
                <a:gd name="connsiteY212" fmla="*/ 756479 h 1039515"/>
                <a:gd name="connsiteX213" fmla="*/ 2713313 w 4475956"/>
                <a:gd name="connsiteY213" fmla="*/ 757641 h 1039515"/>
                <a:gd name="connsiteX214" fmla="*/ 2713313 w 4475956"/>
                <a:gd name="connsiteY214" fmla="*/ 765777 h 1039515"/>
                <a:gd name="connsiteX215" fmla="*/ 2714459 w 4475956"/>
                <a:gd name="connsiteY215" fmla="*/ 765777 h 1039515"/>
                <a:gd name="connsiteX216" fmla="*/ 2722475 w 4475956"/>
                <a:gd name="connsiteY216" fmla="*/ 765777 h 1039515"/>
                <a:gd name="connsiteX217" fmla="*/ 2722475 w 4475956"/>
                <a:gd name="connsiteY217" fmla="*/ 766940 h 1039515"/>
                <a:gd name="connsiteX218" fmla="*/ 2722475 w 4475956"/>
                <a:gd name="connsiteY218" fmla="*/ 775076 h 1039515"/>
                <a:gd name="connsiteX219" fmla="*/ 2721330 w 4475956"/>
                <a:gd name="connsiteY219" fmla="*/ 775076 h 1039515"/>
                <a:gd name="connsiteX220" fmla="*/ 2713313 w 4475956"/>
                <a:gd name="connsiteY220" fmla="*/ 775076 h 1039515"/>
                <a:gd name="connsiteX221" fmla="*/ 2713313 w 4475956"/>
                <a:gd name="connsiteY221" fmla="*/ 776238 h 1039515"/>
                <a:gd name="connsiteX222" fmla="*/ 2713313 w 4475956"/>
                <a:gd name="connsiteY222" fmla="*/ 784375 h 1039515"/>
                <a:gd name="connsiteX223" fmla="*/ 2714459 w 4475956"/>
                <a:gd name="connsiteY223" fmla="*/ 784375 h 1039515"/>
                <a:gd name="connsiteX224" fmla="*/ 2722475 w 4475956"/>
                <a:gd name="connsiteY224" fmla="*/ 784375 h 1039515"/>
                <a:gd name="connsiteX225" fmla="*/ 2722475 w 4475956"/>
                <a:gd name="connsiteY225" fmla="*/ 785246 h 1039515"/>
                <a:gd name="connsiteX226" fmla="*/ 2722475 w 4475956"/>
                <a:gd name="connsiteY226" fmla="*/ 791348 h 1039515"/>
                <a:gd name="connsiteX227" fmla="*/ 2721330 w 4475956"/>
                <a:gd name="connsiteY227" fmla="*/ 791348 h 1039515"/>
                <a:gd name="connsiteX228" fmla="*/ 2713313 w 4475956"/>
                <a:gd name="connsiteY228" fmla="*/ 791348 h 1039515"/>
                <a:gd name="connsiteX229" fmla="*/ 2713313 w 4475956"/>
                <a:gd name="connsiteY229" fmla="*/ 792511 h 1039515"/>
                <a:gd name="connsiteX230" fmla="*/ 2713313 w 4475956"/>
                <a:gd name="connsiteY230" fmla="*/ 800647 h 1039515"/>
                <a:gd name="connsiteX231" fmla="*/ 2714459 w 4475956"/>
                <a:gd name="connsiteY231" fmla="*/ 800647 h 1039515"/>
                <a:gd name="connsiteX232" fmla="*/ 2722475 w 4475956"/>
                <a:gd name="connsiteY232" fmla="*/ 800647 h 1039515"/>
                <a:gd name="connsiteX233" fmla="*/ 2722475 w 4475956"/>
                <a:gd name="connsiteY233" fmla="*/ 801809 h 1039515"/>
                <a:gd name="connsiteX234" fmla="*/ 2722475 w 4475956"/>
                <a:gd name="connsiteY234" fmla="*/ 809946 h 1039515"/>
                <a:gd name="connsiteX235" fmla="*/ 2721330 w 4475956"/>
                <a:gd name="connsiteY235" fmla="*/ 809946 h 1039515"/>
                <a:gd name="connsiteX236" fmla="*/ 2713313 w 4475956"/>
                <a:gd name="connsiteY236" fmla="*/ 809946 h 1039515"/>
                <a:gd name="connsiteX237" fmla="*/ 2713313 w 4475956"/>
                <a:gd name="connsiteY237" fmla="*/ 810817 h 1039515"/>
                <a:gd name="connsiteX238" fmla="*/ 2713313 w 4475956"/>
                <a:gd name="connsiteY238" fmla="*/ 816920 h 1039515"/>
                <a:gd name="connsiteX239" fmla="*/ 2714459 w 4475956"/>
                <a:gd name="connsiteY239" fmla="*/ 816920 h 1039515"/>
                <a:gd name="connsiteX240" fmla="*/ 2722475 w 4475956"/>
                <a:gd name="connsiteY240" fmla="*/ 816920 h 1039515"/>
                <a:gd name="connsiteX241" fmla="*/ 2722475 w 4475956"/>
                <a:gd name="connsiteY241" fmla="*/ 818082 h 1039515"/>
                <a:gd name="connsiteX242" fmla="*/ 2722475 w 4475956"/>
                <a:gd name="connsiteY242" fmla="*/ 826218 h 1039515"/>
                <a:gd name="connsiteX243" fmla="*/ 2721330 w 4475956"/>
                <a:gd name="connsiteY243" fmla="*/ 826218 h 1039515"/>
                <a:gd name="connsiteX244" fmla="*/ 2713313 w 4475956"/>
                <a:gd name="connsiteY244" fmla="*/ 826218 h 1039515"/>
                <a:gd name="connsiteX245" fmla="*/ 2713313 w 4475956"/>
                <a:gd name="connsiteY245" fmla="*/ 827380 h 1039515"/>
                <a:gd name="connsiteX246" fmla="*/ 2713313 w 4475956"/>
                <a:gd name="connsiteY246" fmla="*/ 835517 h 1039515"/>
                <a:gd name="connsiteX247" fmla="*/ 2714459 w 4475956"/>
                <a:gd name="connsiteY247" fmla="*/ 835517 h 1039515"/>
                <a:gd name="connsiteX248" fmla="*/ 2722475 w 4475956"/>
                <a:gd name="connsiteY248" fmla="*/ 835517 h 1039515"/>
                <a:gd name="connsiteX249" fmla="*/ 2722475 w 4475956"/>
                <a:gd name="connsiteY249" fmla="*/ 836679 h 1039515"/>
                <a:gd name="connsiteX250" fmla="*/ 2722475 w 4475956"/>
                <a:gd name="connsiteY250" fmla="*/ 844815 h 1039515"/>
                <a:gd name="connsiteX251" fmla="*/ 2721330 w 4475956"/>
                <a:gd name="connsiteY251" fmla="*/ 844815 h 1039515"/>
                <a:gd name="connsiteX252" fmla="*/ 2713313 w 4475956"/>
                <a:gd name="connsiteY252" fmla="*/ 844815 h 1039515"/>
                <a:gd name="connsiteX253" fmla="*/ 2713313 w 4475956"/>
                <a:gd name="connsiteY253" fmla="*/ 845687 h 1039515"/>
                <a:gd name="connsiteX254" fmla="*/ 2713313 w 4475956"/>
                <a:gd name="connsiteY254" fmla="*/ 851789 h 1039515"/>
                <a:gd name="connsiteX255" fmla="*/ 2714459 w 4475956"/>
                <a:gd name="connsiteY255" fmla="*/ 851789 h 1039515"/>
                <a:gd name="connsiteX256" fmla="*/ 2722475 w 4475956"/>
                <a:gd name="connsiteY256" fmla="*/ 851789 h 1039515"/>
                <a:gd name="connsiteX257" fmla="*/ 2722475 w 4475956"/>
                <a:gd name="connsiteY257" fmla="*/ 852952 h 1039515"/>
                <a:gd name="connsiteX258" fmla="*/ 2722475 w 4475956"/>
                <a:gd name="connsiteY258" fmla="*/ 861088 h 1039515"/>
                <a:gd name="connsiteX259" fmla="*/ 2721330 w 4475956"/>
                <a:gd name="connsiteY259" fmla="*/ 861088 h 1039515"/>
                <a:gd name="connsiteX260" fmla="*/ 2713313 w 4475956"/>
                <a:gd name="connsiteY260" fmla="*/ 861088 h 1039515"/>
                <a:gd name="connsiteX261" fmla="*/ 2713313 w 4475956"/>
                <a:gd name="connsiteY261" fmla="*/ 862250 h 1039515"/>
                <a:gd name="connsiteX262" fmla="*/ 2713313 w 4475956"/>
                <a:gd name="connsiteY262" fmla="*/ 870387 h 1039515"/>
                <a:gd name="connsiteX263" fmla="*/ 2714459 w 4475956"/>
                <a:gd name="connsiteY263" fmla="*/ 870387 h 1039515"/>
                <a:gd name="connsiteX264" fmla="*/ 2722475 w 4475956"/>
                <a:gd name="connsiteY264" fmla="*/ 870387 h 1039515"/>
                <a:gd name="connsiteX265" fmla="*/ 2722475 w 4475956"/>
                <a:gd name="connsiteY265" fmla="*/ 871258 h 1039515"/>
                <a:gd name="connsiteX266" fmla="*/ 2722475 w 4475956"/>
                <a:gd name="connsiteY266" fmla="*/ 877360 h 1039515"/>
                <a:gd name="connsiteX267" fmla="*/ 2721330 w 4475956"/>
                <a:gd name="connsiteY267" fmla="*/ 877360 h 1039515"/>
                <a:gd name="connsiteX268" fmla="*/ 2713313 w 4475956"/>
                <a:gd name="connsiteY268" fmla="*/ 877360 h 1039515"/>
                <a:gd name="connsiteX269" fmla="*/ 2713313 w 4475956"/>
                <a:gd name="connsiteY269" fmla="*/ 878523 h 1039515"/>
                <a:gd name="connsiteX270" fmla="*/ 2713313 w 4475956"/>
                <a:gd name="connsiteY270" fmla="*/ 886659 h 1039515"/>
                <a:gd name="connsiteX271" fmla="*/ 2714459 w 4475956"/>
                <a:gd name="connsiteY271" fmla="*/ 886659 h 1039515"/>
                <a:gd name="connsiteX272" fmla="*/ 2722475 w 4475956"/>
                <a:gd name="connsiteY272" fmla="*/ 886659 h 1039515"/>
                <a:gd name="connsiteX273" fmla="*/ 2722475 w 4475956"/>
                <a:gd name="connsiteY273" fmla="*/ 887821 h 1039515"/>
                <a:gd name="connsiteX274" fmla="*/ 2722475 w 4475956"/>
                <a:gd name="connsiteY274" fmla="*/ 895958 h 1039515"/>
                <a:gd name="connsiteX275" fmla="*/ 2721330 w 4475956"/>
                <a:gd name="connsiteY275" fmla="*/ 895958 h 1039515"/>
                <a:gd name="connsiteX276" fmla="*/ 2713313 w 4475956"/>
                <a:gd name="connsiteY276" fmla="*/ 895958 h 1039515"/>
                <a:gd name="connsiteX277" fmla="*/ 2713313 w 4475956"/>
                <a:gd name="connsiteY277" fmla="*/ 897120 h 1039515"/>
                <a:gd name="connsiteX278" fmla="*/ 2713313 w 4475956"/>
                <a:gd name="connsiteY278" fmla="*/ 905256 h 1039515"/>
                <a:gd name="connsiteX279" fmla="*/ 2714459 w 4475956"/>
                <a:gd name="connsiteY279" fmla="*/ 905256 h 1039515"/>
                <a:gd name="connsiteX280" fmla="*/ 2722475 w 4475956"/>
                <a:gd name="connsiteY280" fmla="*/ 905256 h 1039515"/>
                <a:gd name="connsiteX281" fmla="*/ 2722475 w 4475956"/>
                <a:gd name="connsiteY281" fmla="*/ 906128 h 1039515"/>
                <a:gd name="connsiteX282" fmla="*/ 2722475 w 4475956"/>
                <a:gd name="connsiteY282" fmla="*/ 912230 h 1039515"/>
                <a:gd name="connsiteX283" fmla="*/ 2721330 w 4475956"/>
                <a:gd name="connsiteY283" fmla="*/ 912230 h 1039515"/>
                <a:gd name="connsiteX284" fmla="*/ 2713313 w 4475956"/>
                <a:gd name="connsiteY284" fmla="*/ 912230 h 1039515"/>
                <a:gd name="connsiteX285" fmla="*/ 2713313 w 4475956"/>
                <a:gd name="connsiteY285" fmla="*/ 913392 h 1039515"/>
                <a:gd name="connsiteX286" fmla="*/ 2713313 w 4475956"/>
                <a:gd name="connsiteY286" fmla="*/ 921529 h 1039515"/>
                <a:gd name="connsiteX287" fmla="*/ 2738509 w 4475956"/>
                <a:gd name="connsiteY287" fmla="*/ 942451 h 1039515"/>
                <a:gd name="connsiteX288" fmla="*/ 2737365 w 4475956"/>
                <a:gd name="connsiteY288" fmla="*/ 947100 h 1039515"/>
                <a:gd name="connsiteX289" fmla="*/ 2729347 w 4475956"/>
                <a:gd name="connsiteY289" fmla="*/ 947100 h 1039515"/>
                <a:gd name="connsiteX290" fmla="*/ 2729347 w 4475956"/>
                <a:gd name="connsiteY290" fmla="*/ 972671 h 1039515"/>
                <a:gd name="connsiteX291" fmla="*/ 2730493 w 4475956"/>
                <a:gd name="connsiteY291" fmla="*/ 972671 h 1039515"/>
                <a:gd name="connsiteX292" fmla="*/ 2738509 w 4475956"/>
                <a:gd name="connsiteY292" fmla="*/ 972671 h 1039515"/>
                <a:gd name="connsiteX293" fmla="*/ 2738509 w 4475956"/>
                <a:gd name="connsiteY293" fmla="*/ 971218 h 1039515"/>
                <a:gd name="connsiteX294" fmla="*/ 2738509 w 4475956"/>
                <a:gd name="connsiteY294" fmla="*/ 961048 h 1039515"/>
                <a:gd name="connsiteX295" fmla="*/ 2739655 w 4475956"/>
                <a:gd name="connsiteY295" fmla="*/ 960467 h 1039515"/>
                <a:gd name="connsiteX296" fmla="*/ 2747671 w 4475956"/>
                <a:gd name="connsiteY296" fmla="*/ 956399 h 1039515"/>
                <a:gd name="connsiteX297" fmla="*/ 2749675 w 4475956"/>
                <a:gd name="connsiteY297" fmla="*/ 956399 h 1039515"/>
                <a:gd name="connsiteX298" fmla="*/ 2763706 w 4475956"/>
                <a:gd name="connsiteY298" fmla="*/ 956399 h 1039515"/>
                <a:gd name="connsiteX299" fmla="*/ 2763706 w 4475956"/>
                <a:gd name="connsiteY299" fmla="*/ 957561 h 1039515"/>
                <a:gd name="connsiteX300" fmla="*/ 2763706 w 4475956"/>
                <a:gd name="connsiteY300" fmla="*/ 965697 h 1039515"/>
                <a:gd name="connsiteX301" fmla="*/ 2765424 w 4475956"/>
                <a:gd name="connsiteY301" fmla="*/ 965697 h 1039515"/>
                <a:gd name="connsiteX302" fmla="*/ 2777450 w 4475956"/>
                <a:gd name="connsiteY302" fmla="*/ 965697 h 1039515"/>
                <a:gd name="connsiteX303" fmla="*/ 2778594 w 4475956"/>
                <a:gd name="connsiteY303" fmla="*/ 970346 h 1039515"/>
                <a:gd name="connsiteX304" fmla="*/ 2786612 w 4475956"/>
                <a:gd name="connsiteY304" fmla="*/ 970346 h 1039515"/>
                <a:gd name="connsiteX305" fmla="*/ 2811807 w 4475956"/>
                <a:gd name="connsiteY305" fmla="*/ 1002891 h 1039515"/>
                <a:gd name="connsiteX306" fmla="*/ 2811807 w 4475956"/>
                <a:gd name="connsiteY306" fmla="*/ 1037761 h 1039515"/>
                <a:gd name="connsiteX307" fmla="*/ 2812951 w 4475956"/>
                <a:gd name="connsiteY307" fmla="*/ 1037761 h 1039515"/>
                <a:gd name="connsiteX308" fmla="*/ 2820970 w 4475956"/>
                <a:gd name="connsiteY308" fmla="*/ 1037761 h 1039515"/>
                <a:gd name="connsiteX309" fmla="*/ 2820970 w 4475956"/>
                <a:gd name="connsiteY309" fmla="*/ 1035727 h 1039515"/>
                <a:gd name="connsiteX310" fmla="*/ 2820970 w 4475956"/>
                <a:gd name="connsiteY310" fmla="*/ 1021489 h 1039515"/>
                <a:gd name="connsiteX311" fmla="*/ 2821829 w 4475956"/>
                <a:gd name="connsiteY311" fmla="*/ 1021489 h 1039515"/>
                <a:gd name="connsiteX312" fmla="*/ 2827841 w 4475956"/>
                <a:gd name="connsiteY312" fmla="*/ 1021489 h 1039515"/>
                <a:gd name="connsiteX313" fmla="*/ 2827841 w 4475956"/>
                <a:gd name="connsiteY313" fmla="*/ 1022651 h 1039515"/>
                <a:gd name="connsiteX314" fmla="*/ 2827841 w 4475956"/>
                <a:gd name="connsiteY314" fmla="*/ 1030787 h 1039515"/>
                <a:gd name="connsiteX315" fmla="*/ 2837003 w 4475956"/>
                <a:gd name="connsiteY315" fmla="*/ 981970 h 1039515"/>
                <a:gd name="connsiteX316" fmla="*/ 2875943 w 4475956"/>
                <a:gd name="connsiteY316" fmla="*/ 981970 h 1039515"/>
                <a:gd name="connsiteX317" fmla="*/ 2875943 w 4475956"/>
                <a:gd name="connsiteY317" fmla="*/ 907581 h 1039515"/>
                <a:gd name="connsiteX318" fmla="*/ 2912591 w 4475956"/>
                <a:gd name="connsiteY318" fmla="*/ 907581 h 1039515"/>
                <a:gd name="connsiteX319" fmla="*/ 2912591 w 4475956"/>
                <a:gd name="connsiteY319" fmla="*/ 906709 h 1039515"/>
                <a:gd name="connsiteX320" fmla="*/ 2912591 w 4475956"/>
                <a:gd name="connsiteY320" fmla="*/ 900607 h 1039515"/>
                <a:gd name="connsiteX321" fmla="*/ 2935497 w 4475956"/>
                <a:gd name="connsiteY321" fmla="*/ 900607 h 1039515"/>
                <a:gd name="connsiteX322" fmla="*/ 2935497 w 4475956"/>
                <a:gd name="connsiteY322" fmla="*/ 861088 h 1039515"/>
                <a:gd name="connsiteX323" fmla="*/ 2930915 w 4475956"/>
                <a:gd name="connsiteY323" fmla="*/ 859344 h 1039515"/>
                <a:gd name="connsiteX324" fmla="*/ 2930915 w 4475956"/>
                <a:gd name="connsiteY324" fmla="*/ 847140 h 1039515"/>
                <a:gd name="connsiteX325" fmla="*/ 2935497 w 4475956"/>
                <a:gd name="connsiteY325" fmla="*/ 849465 h 1039515"/>
                <a:gd name="connsiteX326" fmla="*/ 2940079 w 4475956"/>
                <a:gd name="connsiteY326" fmla="*/ 826218 h 1039515"/>
                <a:gd name="connsiteX327" fmla="*/ 2944659 w 4475956"/>
                <a:gd name="connsiteY327" fmla="*/ 849465 h 1039515"/>
                <a:gd name="connsiteX328" fmla="*/ 2947237 w 4475956"/>
                <a:gd name="connsiteY328" fmla="*/ 846268 h 1039515"/>
                <a:gd name="connsiteX329" fmla="*/ 2949241 w 4475956"/>
                <a:gd name="connsiteY329" fmla="*/ 840166 h 1039515"/>
                <a:gd name="connsiteX330" fmla="*/ 2949813 w 4475956"/>
                <a:gd name="connsiteY330" fmla="*/ 839004 h 1039515"/>
                <a:gd name="connsiteX331" fmla="*/ 2953821 w 4475956"/>
                <a:gd name="connsiteY331" fmla="*/ 830867 h 1039515"/>
                <a:gd name="connsiteX332" fmla="*/ 2954395 w 4475956"/>
                <a:gd name="connsiteY332" fmla="*/ 829705 h 1039515"/>
                <a:gd name="connsiteX333" fmla="*/ 2958403 w 4475956"/>
                <a:gd name="connsiteY333" fmla="*/ 821569 h 1039515"/>
                <a:gd name="connsiteX334" fmla="*/ 2959834 w 4475956"/>
                <a:gd name="connsiteY334" fmla="*/ 820697 h 1039515"/>
                <a:gd name="connsiteX335" fmla="*/ 2969855 w 4475956"/>
                <a:gd name="connsiteY335" fmla="*/ 814595 h 1039515"/>
                <a:gd name="connsiteX336" fmla="*/ 2971573 w 4475956"/>
                <a:gd name="connsiteY336" fmla="*/ 813433 h 1039515"/>
                <a:gd name="connsiteX337" fmla="*/ 2983599 w 4475956"/>
                <a:gd name="connsiteY337" fmla="*/ 805296 h 1039515"/>
                <a:gd name="connsiteX338" fmla="*/ 2984458 w 4475956"/>
                <a:gd name="connsiteY338" fmla="*/ 804134 h 1039515"/>
                <a:gd name="connsiteX339" fmla="*/ 2990471 w 4475956"/>
                <a:gd name="connsiteY339" fmla="*/ 795998 h 1039515"/>
                <a:gd name="connsiteX340" fmla="*/ 2991043 w 4475956"/>
                <a:gd name="connsiteY340" fmla="*/ 793964 h 1039515"/>
                <a:gd name="connsiteX341" fmla="*/ 2995052 w 4475956"/>
                <a:gd name="connsiteY341" fmla="*/ 779725 h 1039515"/>
                <a:gd name="connsiteX342" fmla="*/ 2995625 w 4475956"/>
                <a:gd name="connsiteY342" fmla="*/ 781759 h 1039515"/>
                <a:gd name="connsiteX343" fmla="*/ 2999633 w 4475956"/>
                <a:gd name="connsiteY343" fmla="*/ 795998 h 1039515"/>
                <a:gd name="connsiteX344" fmla="*/ 3000205 w 4475956"/>
                <a:gd name="connsiteY344" fmla="*/ 796869 h 1039515"/>
                <a:gd name="connsiteX345" fmla="*/ 3004214 w 4475956"/>
                <a:gd name="connsiteY345" fmla="*/ 802972 h 1039515"/>
                <a:gd name="connsiteX346" fmla="*/ 3005646 w 4475956"/>
                <a:gd name="connsiteY346" fmla="*/ 804134 h 1039515"/>
                <a:gd name="connsiteX347" fmla="*/ 3015667 w 4475956"/>
                <a:gd name="connsiteY347" fmla="*/ 812270 h 1039515"/>
                <a:gd name="connsiteX348" fmla="*/ 3016813 w 4475956"/>
                <a:gd name="connsiteY348" fmla="*/ 813433 h 1039515"/>
                <a:gd name="connsiteX349" fmla="*/ 3024828 w 4475956"/>
                <a:gd name="connsiteY349" fmla="*/ 821569 h 1039515"/>
                <a:gd name="connsiteX350" fmla="*/ 3025975 w 4475956"/>
                <a:gd name="connsiteY350" fmla="*/ 822731 h 1039515"/>
                <a:gd name="connsiteX351" fmla="*/ 3033991 w 4475956"/>
                <a:gd name="connsiteY351" fmla="*/ 830867 h 1039515"/>
                <a:gd name="connsiteX352" fmla="*/ 3034278 w 4475956"/>
                <a:gd name="connsiteY352" fmla="*/ 832030 h 1039515"/>
                <a:gd name="connsiteX353" fmla="*/ 3036281 w 4475956"/>
                <a:gd name="connsiteY353" fmla="*/ 840166 h 1039515"/>
                <a:gd name="connsiteX354" fmla="*/ 3036567 w 4475956"/>
                <a:gd name="connsiteY354" fmla="*/ 841328 h 1039515"/>
                <a:gd name="connsiteX355" fmla="*/ 3038572 w 4475956"/>
                <a:gd name="connsiteY355" fmla="*/ 849465 h 1039515"/>
                <a:gd name="connsiteX356" fmla="*/ 3045443 w 4475956"/>
                <a:gd name="connsiteY356" fmla="*/ 826218 h 1039515"/>
                <a:gd name="connsiteX357" fmla="*/ 3050025 w 4475956"/>
                <a:gd name="connsiteY357" fmla="*/ 849465 h 1039515"/>
                <a:gd name="connsiteX358" fmla="*/ 3054605 w 4475956"/>
                <a:gd name="connsiteY358" fmla="*/ 851208 h 1039515"/>
                <a:gd name="connsiteX359" fmla="*/ 3054605 w 4475956"/>
                <a:gd name="connsiteY359" fmla="*/ 863413 h 1039515"/>
                <a:gd name="connsiteX360" fmla="*/ 3050025 w 4475956"/>
                <a:gd name="connsiteY360" fmla="*/ 895958 h 1039515"/>
                <a:gd name="connsiteX361" fmla="*/ 3051171 w 4475956"/>
                <a:gd name="connsiteY361" fmla="*/ 895958 h 1039515"/>
                <a:gd name="connsiteX362" fmla="*/ 3059187 w 4475956"/>
                <a:gd name="connsiteY362" fmla="*/ 895958 h 1039515"/>
                <a:gd name="connsiteX363" fmla="*/ 3060047 w 4475956"/>
                <a:gd name="connsiteY363" fmla="*/ 900607 h 1039515"/>
                <a:gd name="connsiteX364" fmla="*/ 3066059 w 4475956"/>
                <a:gd name="connsiteY364" fmla="*/ 900607 h 1039515"/>
                <a:gd name="connsiteX365" fmla="*/ 3066059 w 4475956"/>
                <a:gd name="connsiteY365" fmla="*/ 899445 h 1039515"/>
                <a:gd name="connsiteX366" fmla="*/ 3066059 w 4475956"/>
                <a:gd name="connsiteY366" fmla="*/ 891308 h 1039515"/>
                <a:gd name="connsiteX367" fmla="*/ 3068349 w 4475956"/>
                <a:gd name="connsiteY367" fmla="*/ 891308 h 1039515"/>
                <a:gd name="connsiteX368" fmla="*/ 3084383 w 4475956"/>
                <a:gd name="connsiteY368" fmla="*/ 891308 h 1039515"/>
                <a:gd name="connsiteX369" fmla="*/ 3084383 w 4475956"/>
                <a:gd name="connsiteY369" fmla="*/ 889274 h 1039515"/>
                <a:gd name="connsiteX370" fmla="*/ 3084383 w 4475956"/>
                <a:gd name="connsiteY370" fmla="*/ 875036 h 1039515"/>
                <a:gd name="connsiteX371" fmla="*/ 3123323 w 4475956"/>
                <a:gd name="connsiteY371" fmla="*/ 875036 h 1039515"/>
                <a:gd name="connsiteX372" fmla="*/ 3123323 w 4475956"/>
                <a:gd name="connsiteY372" fmla="*/ 876489 h 1039515"/>
                <a:gd name="connsiteX373" fmla="*/ 3123323 w 4475956"/>
                <a:gd name="connsiteY373" fmla="*/ 886659 h 1039515"/>
                <a:gd name="connsiteX374" fmla="*/ 3143937 w 4475956"/>
                <a:gd name="connsiteY374" fmla="*/ 886659 h 1039515"/>
                <a:gd name="connsiteX375" fmla="*/ 3143937 w 4475956"/>
                <a:gd name="connsiteY375" fmla="*/ 888984 h 1039515"/>
                <a:gd name="connsiteX376" fmla="*/ 3143937 w 4475956"/>
                <a:gd name="connsiteY376" fmla="*/ 905256 h 1039515"/>
                <a:gd name="connsiteX377" fmla="*/ 3139357 w 4475956"/>
                <a:gd name="connsiteY377" fmla="*/ 906128 h 1039515"/>
                <a:gd name="connsiteX378" fmla="*/ 3139357 w 4475956"/>
                <a:gd name="connsiteY378" fmla="*/ 912230 h 1039515"/>
                <a:gd name="connsiteX379" fmla="*/ 3143937 w 4475956"/>
                <a:gd name="connsiteY379" fmla="*/ 913974 h 1039515"/>
                <a:gd name="connsiteX380" fmla="*/ 3143937 w 4475956"/>
                <a:gd name="connsiteY380" fmla="*/ 926178 h 1039515"/>
                <a:gd name="connsiteX381" fmla="*/ 3139357 w 4475956"/>
                <a:gd name="connsiteY381" fmla="*/ 930827 h 1039515"/>
                <a:gd name="connsiteX382" fmla="*/ 3139357 w 4475956"/>
                <a:gd name="connsiteY382" fmla="*/ 986619 h 1039515"/>
                <a:gd name="connsiteX383" fmla="*/ 3141360 w 4475956"/>
                <a:gd name="connsiteY383" fmla="*/ 986619 h 1039515"/>
                <a:gd name="connsiteX384" fmla="*/ 3155391 w 4475956"/>
                <a:gd name="connsiteY384" fmla="*/ 986619 h 1039515"/>
                <a:gd name="connsiteX385" fmla="*/ 3157107 w 4475956"/>
                <a:gd name="connsiteY385" fmla="*/ 991268 h 1039515"/>
                <a:gd name="connsiteX386" fmla="*/ 3169135 w 4475956"/>
                <a:gd name="connsiteY386" fmla="*/ 991268 h 1039515"/>
                <a:gd name="connsiteX387" fmla="*/ 3169135 w 4475956"/>
                <a:gd name="connsiteY387" fmla="*/ 993302 h 1039515"/>
                <a:gd name="connsiteX388" fmla="*/ 3169135 w 4475956"/>
                <a:gd name="connsiteY388" fmla="*/ 1007541 h 1039515"/>
                <a:gd name="connsiteX389" fmla="*/ 3170853 w 4475956"/>
                <a:gd name="connsiteY389" fmla="*/ 1007541 h 1039515"/>
                <a:gd name="connsiteX390" fmla="*/ 3182877 w 4475956"/>
                <a:gd name="connsiteY390" fmla="*/ 1007541 h 1039515"/>
                <a:gd name="connsiteX391" fmla="*/ 3182877 w 4475956"/>
                <a:gd name="connsiteY391" fmla="*/ 1005507 h 1039515"/>
                <a:gd name="connsiteX392" fmla="*/ 3182877 w 4475956"/>
                <a:gd name="connsiteY392" fmla="*/ 991268 h 1039515"/>
                <a:gd name="connsiteX393" fmla="*/ 3184880 w 4475956"/>
                <a:gd name="connsiteY393" fmla="*/ 990106 h 1039515"/>
                <a:gd name="connsiteX394" fmla="*/ 3198911 w 4475956"/>
                <a:gd name="connsiteY394" fmla="*/ 981970 h 1039515"/>
                <a:gd name="connsiteX395" fmla="*/ 3198911 w 4475956"/>
                <a:gd name="connsiteY395" fmla="*/ 961048 h 1039515"/>
                <a:gd name="connsiteX396" fmla="*/ 3194330 w 4475956"/>
                <a:gd name="connsiteY396" fmla="*/ 937801 h 1039515"/>
                <a:gd name="connsiteX397" fmla="*/ 3195474 w 4475956"/>
                <a:gd name="connsiteY397" fmla="*/ 937801 h 1039515"/>
                <a:gd name="connsiteX398" fmla="*/ 3203492 w 4475956"/>
                <a:gd name="connsiteY398" fmla="*/ 937801 h 1039515"/>
                <a:gd name="connsiteX399" fmla="*/ 3224107 w 4475956"/>
                <a:gd name="connsiteY399" fmla="*/ 935477 h 1039515"/>
                <a:gd name="connsiteX400" fmla="*/ 3224107 w 4475956"/>
                <a:gd name="connsiteY400" fmla="*/ 934314 h 1039515"/>
                <a:gd name="connsiteX401" fmla="*/ 3224107 w 4475956"/>
                <a:gd name="connsiteY401" fmla="*/ 926178 h 1039515"/>
                <a:gd name="connsiteX402" fmla="*/ 3225825 w 4475956"/>
                <a:gd name="connsiteY402" fmla="*/ 926178 h 1039515"/>
                <a:gd name="connsiteX403" fmla="*/ 3237850 w 4475956"/>
                <a:gd name="connsiteY403" fmla="*/ 926178 h 1039515"/>
                <a:gd name="connsiteX404" fmla="*/ 3237850 w 4475956"/>
                <a:gd name="connsiteY404" fmla="*/ 809946 h 1039515"/>
                <a:gd name="connsiteX405" fmla="*/ 3238995 w 4475956"/>
                <a:gd name="connsiteY405" fmla="*/ 809946 h 1039515"/>
                <a:gd name="connsiteX406" fmla="*/ 3247012 w 4475956"/>
                <a:gd name="connsiteY406" fmla="*/ 809946 h 1039515"/>
                <a:gd name="connsiteX407" fmla="*/ 3247012 w 4475956"/>
                <a:gd name="connsiteY407" fmla="*/ 807621 h 1039515"/>
                <a:gd name="connsiteX408" fmla="*/ 3247012 w 4475956"/>
                <a:gd name="connsiteY408" fmla="*/ 791348 h 1039515"/>
                <a:gd name="connsiteX409" fmla="*/ 3249303 w 4475956"/>
                <a:gd name="connsiteY409" fmla="*/ 744855 h 1039515"/>
                <a:gd name="connsiteX410" fmla="*/ 3250449 w 4475956"/>
                <a:gd name="connsiteY410" fmla="*/ 744855 h 1039515"/>
                <a:gd name="connsiteX411" fmla="*/ 3258465 w 4475956"/>
                <a:gd name="connsiteY411" fmla="*/ 744855 h 1039515"/>
                <a:gd name="connsiteX412" fmla="*/ 3258465 w 4475956"/>
                <a:gd name="connsiteY412" fmla="*/ 746018 h 1039515"/>
                <a:gd name="connsiteX413" fmla="*/ 3258465 w 4475956"/>
                <a:gd name="connsiteY413" fmla="*/ 754154 h 1039515"/>
                <a:gd name="connsiteX414" fmla="*/ 3263045 w 4475956"/>
                <a:gd name="connsiteY414" fmla="*/ 751829 h 1039515"/>
                <a:gd name="connsiteX415" fmla="*/ 3263045 w 4475956"/>
                <a:gd name="connsiteY415" fmla="*/ 735557 h 1039515"/>
                <a:gd name="connsiteX416" fmla="*/ 3264477 w 4475956"/>
                <a:gd name="connsiteY416" fmla="*/ 734976 h 1039515"/>
                <a:gd name="connsiteX417" fmla="*/ 3274499 w 4475956"/>
                <a:gd name="connsiteY417" fmla="*/ 730908 h 1039515"/>
                <a:gd name="connsiteX418" fmla="*/ 3275644 w 4475956"/>
                <a:gd name="connsiteY418" fmla="*/ 731489 h 1039515"/>
                <a:gd name="connsiteX419" fmla="*/ 3283661 w 4475956"/>
                <a:gd name="connsiteY419" fmla="*/ 735557 h 1039515"/>
                <a:gd name="connsiteX420" fmla="*/ 3285379 w 4475956"/>
                <a:gd name="connsiteY420" fmla="*/ 735557 h 1039515"/>
                <a:gd name="connsiteX421" fmla="*/ 3297405 w 4475956"/>
                <a:gd name="connsiteY421" fmla="*/ 735557 h 1039515"/>
                <a:gd name="connsiteX422" fmla="*/ 3297405 w 4475956"/>
                <a:gd name="connsiteY422" fmla="*/ 705336 h 1039515"/>
                <a:gd name="connsiteX423" fmla="*/ 3298550 w 4475956"/>
                <a:gd name="connsiteY423" fmla="*/ 705336 h 1039515"/>
                <a:gd name="connsiteX424" fmla="*/ 3306565 w 4475956"/>
                <a:gd name="connsiteY424" fmla="*/ 705336 h 1039515"/>
                <a:gd name="connsiteX425" fmla="*/ 3307997 w 4475956"/>
                <a:gd name="connsiteY425" fmla="*/ 709986 h 1039515"/>
                <a:gd name="connsiteX426" fmla="*/ 3318019 w 4475956"/>
                <a:gd name="connsiteY426" fmla="*/ 709986 h 1039515"/>
                <a:gd name="connsiteX427" fmla="*/ 3319165 w 4475956"/>
                <a:gd name="connsiteY427" fmla="*/ 705336 h 1039515"/>
                <a:gd name="connsiteX428" fmla="*/ 3327182 w 4475956"/>
                <a:gd name="connsiteY428" fmla="*/ 705336 h 1039515"/>
                <a:gd name="connsiteX429" fmla="*/ 3327182 w 4475956"/>
                <a:gd name="connsiteY429" fmla="*/ 740206 h 1039515"/>
                <a:gd name="connsiteX430" fmla="*/ 3328613 w 4475956"/>
                <a:gd name="connsiteY430" fmla="*/ 741368 h 1039515"/>
                <a:gd name="connsiteX431" fmla="*/ 3338635 w 4475956"/>
                <a:gd name="connsiteY431" fmla="*/ 749505 h 1039515"/>
                <a:gd name="connsiteX432" fmla="*/ 3361539 w 4475956"/>
                <a:gd name="connsiteY432" fmla="*/ 756479 h 1039515"/>
                <a:gd name="connsiteX433" fmla="*/ 3361539 w 4475956"/>
                <a:gd name="connsiteY433" fmla="*/ 755026 h 1039515"/>
                <a:gd name="connsiteX434" fmla="*/ 3361539 w 4475956"/>
                <a:gd name="connsiteY434" fmla="*/ 744855 h 1039515"/>
                <a:gd name="connsiteX435" fmla="*/ 3391317 w 4475956"/>
                <a:gd name="connsiteY435" fmla="*/ 735557 h 1039515"/>
                <a:gd name="connsiteX436" fmla="*/ 3391317 w 4475956"/>
                <a:gd name="connsiteY436" fmla="*/ 734395 h 1039515"/>
                <a:gd name="connsiteX437" fmla="*/ 3391317 w 4475956"/>
                <a:gd name="connsiteY437" fmla="*/ 726258 h 1039515"/>
                <a:gd name="connsiteX438" fmla="*/ 3392176 w 4475956"/>
                <a:gd name="connsiteY438" fmla="*/ 726258 h 1039515"/>
                <a:gd name="connsiteX439" fmla="*/ 3398189 w 4475956"/>
                <a:gd name="connsiteY439" fmla="*/ 726258 h 1039515"/>
                <a:gd name="connsiteX440" fmla="*/ 3398189 w 4475956"/>
                <a:gd name="connsiteY440" fmla="*/ 725387 h 1039515"/>
                <a:gd name="connsiteX441" fmla="*/ 3398189 w 4475956"/>
                <a:gd name="connsiteY441" fmla="*/ 719284 h 1039515"/>
                <a:gd name="connsiteX442" fmla="*/ 3400479 w 4475956"/>
                <a:gd name="connsiteY442" fmla="*/ 719284 h 1039515"/>
                <a:gd name="connsiteX443" fmla="*/ 3416513 w 4475956"/>
                <a:gd name="connsiteY443" fmla="*/ 719284 h 1039515"/>
                <a:gd name="connsiteX444" fmla="*/ 3416513 w 4475956"/>
                <a:gd name="connsiteY444" fmla="*/ 720156 h 1039515"/>
                <a:gd name="connsiteX445" fmla="*/ 3416513 w 4475956"/>
                <a:gd name="connsiteY445" fmla="*/ 726258 h 1039515"/>
                <a:gd name="connsiteX446" fmla="*/ 3418231 w 4475956"/>
                <a:gd name="connsiteY446" fmla="*/ 726258 h 1039515"/>
                <a:gd name="connsiteX447" fmla="*/ 3430257 w 4475956"/>
                <a:gd name="connsiteY447" fmla="*/ 726258 h 1039515"/>
                <a:gd name="connsiteX448" fmla="*/ 3430257 w 4475956"/>
                <a:gd name="connsiteY448" fmla="*/ 728002 h 1039515"/>
                <a:gd name="connsiteX449" fmla="*/ 3430257 w 4475956"/>
                <a:gd name="connsiteY449" fmla="*/ 740206 h 1039515"/>
                <a:gd name="connsiteX450" fmla="*/ 3455452 w 4475956"/>
                <a:gd name="connsiteY450" fmla="*/ 740206 h 1039515"/>
                <a:gd name="connsiteX451" fmla="*/ 3455452 w 4475956"/>
                <a:gd name="connsiteY451" fmla="*/ 739044 h 1039515"/>
                <a:gd name="connsiteX452" fmla="*/ 3455452 w 4475956"/>
                <a:gd name="connsiteY452" fmla="*/ 730908 h 1039515"/>
                <a:gd name="connsiteX453" fmla="*/ 3456884 w 4475956"/>
                <a:gd name="connsiteY453" fmla="*/ 730908 h 1039515"/>
                <a:gd name="connsiteX454" fmla="*/ 3466905 w 4475956"/>
                <a:gd name="connsiteY454" fmla="*/ 730908 h 1039515"/>
                <a:gd name="connsiteX455" fmla="*/ 3466905 w 4475956"/>
                <a:gd name="connsiteY455" fmla="*/ 729745 h 1039515"/>
                <a:gd name="connsiteX456" fmla="*/ 3466905 w 4475956"/>
                <a:gd name="connsiteY456" fmla="*/ 721609 h 1039515"/>
                <a:gd name="connsiteX457" fmla="*/ 3468623 w 4475956"/>
                <a:gd name="connsiteY457" fmla="*/ 721609 h 1039515"/>
                <a:gd name="connsiteX458" fmla="*/ 3480647 w 4475956"/>
                <a:gd name="connsiteY458" fmla="*/ 721609 h 1039515"/>
                <a:gd name="connsiteX459" fmla="*/ 3480647 w 4475956"/>
                <a:gd name="connsiteY459" fmla="*/ 722771 h 1039515"/>
                <a:gd name="connsiteX460" fmla="*/ 3480647 w 4475956"/>
                <a:gd name="connsiteY460" fmla="*/ 730908 h 1039515"/>
                <a:gd name="connsiteX461" fmla="*/ 3485229 w 4475956"/>
                <a:gd name="connsiteY461" fmla="*/ 675116 h 1039515"/>
                <a:gd name="connsiteX462" fmla="*/ 3588304 w 4475956"/>
                <a:gd name="connsiteY462" fmla="*/ 675116 h 1039515"/>
                <a:gd name="connsiteX463" fmla="*/ 3588304 w 4475956"/>
                <a:gd name="connsiteY463" fmla="*/ 749505 h 1039515"/>
                <a:gd name="connsiteX464" fmla="*/ 3590595 w 4475956"/>
                <a:gd name="connsiteY464" fmla="*/ 749505 h 1039515"/>
                <a:gd name="connsiteX465" fmla="*/ 3606629 w 4475956"/>
                <a:gd name="connsiteY465" fmla="*/ 749505 h 1039515"/>
                <a:gd name="connsiteX466" fmla="*/ 3606629 w 4475956"/>
                <a:gd name="connsiteY466" fmla="*/ 665817 h 1039515"/>
                <a:gd name="connsiteX467" fmla="*/ 3629535 w 4475956"/>
                <a:gd name="connsiteY467" fmla="*/ 654194 h 1039515"/>
                <a:gd name="connsiteX468" fmla="*/ 3659311 w 4475956"/>
                <a:gd name="connsiteY468" fmla="*/ 654194 h 1039515"/>
                <a:gd name="connsiteX469" fmla="*/ 3661316 w 4475956"/>
                <a:gd name="connsiteY469" fmla="*/ 652451 h 1039515"/>
                <a:gd name="connsiteX470" fmla="*/ 3675345 w 4475956"/>
                <a:gd name="connsiteY470" fmla="*/ 640246 h 1039515"/>
                <a:gd name="connsiteX471" fmla="*/ 3714285 w 4475956"/>
                <a:gd name="connsiteY471" fmla="*/ 640246 h 1039515"/>
                <a:gd name="connsiteX472" fmla="*/ 3714285 w 4475956"/>
                <a:gd name="connsiteY472" fmla="*/ 641990 h 1039515"/>
                <a:gd name="connsiteX473" fmla="*/ 3714285 w 4475956"/>
                <a:gd name="connsiteY473" fmla="*/ 654194 h 1039515"/>
                <a:gd name="connsiteX474" fmla="*/ 3753224 w 4475956"/>
                <a:gd name="connsiteY474" fmla="*/ 654194 h 1039515"/>
                <a:gd name="connsiteX475" fmla="*/ 3753224 w 4475956"/>
                <a:gd name="connsiteY475" fmla="*/ 744855 h 1039515"/>
                <a:gd name="connsiteX476" fmla="*/ 3754656 w 4475956"/>
                <a:gd name="connsiteY476" fmla="*/ 744855 h 1039515"/>
                <a:gd name="connsiteX477" fmla="*/ 3764677 w 4475956"/>
                <a:gd name="connsiteY477" fmla="*/ 744855 h 1039515"/>
                <a:gd name="connsiteX478" fmla="*/ 3764677 w 4475956"/>
                <a:gd name="connsiteY478" fmla="*/ 877360 h 1039515"/>
                <a:gd name="connsiteX479" fmla="*/ 3766967 w 4475956"/>
                <a:gd name="connsiteY479" fmla="*/ 877360 h 1039515"/>
                <a:gd name="connsiteX480" fmla="*/ 3783001 w 4475956"/>
                <a:gd name="connsiteY480" fmla="*/ 877360 h 1039515"/>
                <a:gd name="connsiteX481" fmla="*/ 3783001 w 4475956"/>
                <a:gd name="connsiteY481" fmla="*/ 791348 h 1039515"/>
                <a:gd name="connsiteX482" fmla="*/ 3783861 w 4475956"/>
                <a:gd name="connsiteY482" fmla="*/ 790767 h 1039515"/>
                <a:gd name="connsiteX483" fmla="*/ 3789873 w 4475956"/>
                <a:gd name="connsiteY483" fmla="*/ 786699 h 1039515"/>
                <a:gd name="connsiteX484" fmla="*/ 3794455 w 4475956"/>
                <a:gd name="connsiteY484" fmla="*/ 787861 h 1039515"/>
                <a:gd name="connsiteX485" fmla="*/ 3794455 w 4475956"/>
                <a:gd name="connsiteY485" fmla="*/ 795998 h 1039515"/>
                <a:gd name="connsiteX486" fmla="*/ 3796744 w 4475956"/>
                <a:gd name="connsiteY486" fmla="*/ 794835 h 1039515"/>
                <a:gd name="connsiteX487" fmla="*/ 3812779 w 4475956"/>
                <a:gd name="connsiteY487" fmla="*/ 786699 h 1039515"/>
                <a:gd name="connsiteX488" fmla="*/ 3814783 w 4475956"/>
                <a:gd name="connsiteY488" fmla="*/ 786699 h 1039515"/>
                <a:gd name="connsiteX489" fmla="*/ 3828812 w 4475956"/>
                <a:gd name="connsiteY489" fmla="*/ 786699 h 1039515"/>
                <a:gd name="connsiteX490" fmla="*/ 3828812 w 4475956"/>
                <a:gd name="connsiteY490" fmla="*/ 944775 h 1039515"/>
                <a:gd name="connsiteX491" fmla="*/ 3860881 w 4475956"/>
                <a:gd name="connsiteY491" fmla="*/ 949425 h 1039515"/>
                <a:gd name="connsiteX492" fmla="*/ 3860881 w 4475956"/>
                <a:gd name="connsiteY492" fmla="*/ 942451 h 1039515"/>
                <a:gd name="connsiteX493" fmla="*/ 3895238 w 4475956"/>
                <a:gd name="connsiteY493" fmla="*/ 942451 h 1039515"/>
                <a:gd name="connsiteX494" fmla="*/ 3895238 w 4475956"/>
                <a:gd name="connsiteY494" fmla="*/ 912230 h 1039515"/>
                <a:gd name="connsiteX495" fmla="*/ 3904401 w 4475956"/>
                <a:gd name="connsiteY495" fmla="*/ 912230 h 1039515"/>
                <a:gd name="connsiteX496" fmla="*/ 3904401 w 4475956"/>
                <a:gd name="connsiteY496" fmla="*/ 872711 h 1039515"/>
                <a:gd name="connsiteX497" fmla="*/ 3911273 w 4475956"/>
                <a:gd name="connsiteY497" fmla="*/ 872711 h 1039515"/>
                <a:gd name="connsiteX498" fmla="*/ 3911273 w 4475956"/>
                <a:gd name="connsiteY498" fmla="*/ 833192 h 1039515"/>
                <a:gd name="connsiteX499" fmla="*/ 3927307 w 4475956"/>
                <a:gd name="connsiteY499" fmla="*/ 833192 h 1039515"/>
                <a:gd name="connsiteX500" fmla="*/ 3977697 w 4475956"/>
                <a:gd name="connsiteY500" fmla="*/ 812270 h 1039515"/>
                <a:gd name="connsiteX501" fmla="*/ 3979989 w 4475956"/>
                <a:gd name="connsiteY501" fmla="*/ 791348 h 1039515"/>
                <a:gd name="connsiteX502" fmla="*/ 3984570 w 4475956"/>
                <a:gd name="connsiteY502" fmla="*/ 812270 h 1039515"/>
                <a:gd name="connsiteX503" fmla="*/ 4037253 w 4475956"/>
                <a:gd name="connsiteY503" fmla="*/ 840166 h 1039515"/>
                <a:gd name="connsiteX504" fmla="*/ 4037253 w 4475956"/>
                <a:gd name="connsiteY504" fmla="*/ 835517 h 1039515"/>
                <a:gd name="connsiteX505" fmla="*/ 4050996 w 4475956"/>
                <a:gd name="connsiteY505" fmla="*/ 835517 h 1039515"/>
                <a:gd name="connsiteX506" fmla="*/ 4050996 w 4475956"/>
                <a:gd name="connsiteY506" fmla="*/ 872711 h 1039515"/>
                <a:gd name="connsiteX507" fmla="*/ 4057867 w 4475956"/>
                <a:gd name="connsiteY507" fmla="*/ 872711 h 1039515"/>
                <a:gd name="connsiteX508" fmla="*/ 4057867 w 4475956"/>
                <a:gd name="connsiteY508" fmla="*/ 916879 h 1039515"/>
                <a:gd name="connsiteX509" fmla="*/ 4064740 w 4475956"/>
                <a:gd name="connsiteY509" fmla="*/ 916879 h 1039515"/>
                <a:gd name="connsiteX510" fmla="*/ 4064740 w 4475956"/>
                <a:gd name="connsiteY510" fmla="*/ 937801 h 1039515"/>
                <a:gd name="connsiteX511" fmla="*/ 4078483 w 4475956"/>
                <a:gd name="connsiteY511" fmla="*/ 937801 h 1039515"/>
                <a:gd name="connsiteX512" fmla="*/ 4078483 w 4475956"/>
                <a:gd name="connsiteY512" fmla="*/ 970346 h 1039515"/>
                <a:gd name="connsiteX513" fmla="*/ 4165523 w 4475956"/>
                <a:gd name="connsiteY513" fmla="*/ 963372 h 1039515"/>
                <a:gd name="connsiteX514" fmla="*/ 4165523 w 4475956"/>
                <a:gd name="connsiteY514" fmla="*/ 930827 h 1039515"/>
                <a:gd name="connsiteX515" fmla="*/ 4211335 w 4475956"/>
                <a:gd name="connsiteY515" fmla="*/ 930827 h 1039515"/>
                <a:gd name="connsiteX516" fmla="*/ 4211335 w 4475956"/>
                <a:gd name="connsiteY516" fmla="*/ 912230 h 1039515"/>
                <a:gd name="connsiteX517" fmla="*/ 4307538 w 4475956"/>
                <a:gd name="connsiteY517" fmla="*/ 912230 h 1039515"/>
                <a:gd name="connsiteX518" fmla="*/ 4307538 w 4475956"/>
                <a:gd name="connsiteY518" fmla="*/ 923853 h 1039515"/>
                <a:gd name="connsiteX519" fmla="*/ 4369382 w 4475956"/>
                <a:gd name="connsiteY519" fmla="*/ 923853 h 1039515"/>
                <a:gd name="connsiteX520" fmla="*/ 4369382 w 4475956"/>
                <a:gd name="connsiteY520" fmla="*/ 930827 h 1039515"/>
                <a:gd name="connsiteX521" fmla="*/ 4387707 w 4475956"/>
                <a:gd name="connsiteY521" fmla="*/ 930827 h 1039515"/>
                <a:gd name="connsiteX522" fmla="*/ 4387707 w 4475956"/>
                <a:gd name="connsiteY522" fmla="*/ 937801 h 1039515"/>
                <a:gd name="connsiteX523" fmla="*/ 4403740 w 4475956"/>
                <a:gd name="connsiteY523" fmla="*/ 937801 h 1039515"/>
                <a:gd name="connsiteX524" fmla="*/ 4403740 w 4475956"/>
                <a:gd name="connsiteY524" fmla="*/ 917794 h 1039515"/>
                <a:gd name="connsiteX525" fmla="*/ 4475956 w 4475956"/>
                <a:gd name="connsiteY525" fmla="*/ 1039515 h 1039515"/>
                <a:gd name="connsiteX526" fmla="*/ 0 w 4475956"/>
                <a:gd name="connsiteY526" fmla="*/ 1039515 h 1039515"/>
                <a:gd name="connsiteX527" fmla="*/ 0 w 4475956"/>
                <a:gd name="connsiteY527" fmla="*/ 685283 h 1039515"/>
                <a:gd name="connsiteX528" fmla="*/ 9900 w 4475956"/>
                <a:gd name="connsiteY528" fmla="*/ 685283 h 1039515"/>
                <a:gd name="connsiteX529" fmla="*/ 9900 w 4475956"/>
                <a:gd name="connsiteY529" fmla="*/ 661504 h 1039515"/>
                <a:gd name="connsiteX530" fmla="*/ 10941 w 4475956"/>
                <a:gd name="connsiteY530" fmla="*/ 661504 h 1039515"/>
                <a:gd name="connsiteX531" fmla="*/ 18230 w 4475956"/>
                <a:gd name="connsiteY531" fmla="*/ 661504 h 1039515"/>
                <a:gd name="connsiteX532" fmla="*/ 18230 w 4475956"/>
                <a:gd name="connsiteY532" fmla="*/ 629077 h 1039515"/>
                <a:gd name="connsiteX533" fmla="*/ 19272 w 4475956"/>
                <a:gd name="connsiteY533" fmla="*/ 629077 h 1039515"/>
                <a:gd name="connsiteX534" fmla="*/ 26562 w 4475956"/>
                <a:gd name="connsiteY534" fmla="*/ 629077 h 1039515"/>
                <a:gd name="connsiteX535" fmla="*/ 26562 w 4475956"/>
                <a:gd name="connsiteY535" fmla="*/ 627186 h 1039515"/>
                <a:gd name="connsiteX536" fmla="*/ 26562 w 4475956"/>
                <a:gd name="connsiteY536" fmla="*/ 613945 h 1039515"/>
                <a:gd name="connsiteX537" fmla="*/ 25259 w 4475956"/>
                <a:gd name="connsiteY537" fmla="*/ 612323 h 1039515"/>
                <a:gd name="connsiteX538" fmla="*/ 30726 w 4475956"/>
                <a:gd name="connsiteY538" fmla="*/ 600974 h 1039515"/>
                <a:gd name="connsiteX539" fmla="*/ 39057 w 4475956"/>
                <a:gd name="connsiteY539" fmla="*/ 629077 h 1039515"/>
                <a:gd name="connsiteX540" fmla="*/ 39838 w 4475956"/>
                <a:gd name="connsiteY540" fmla="*/ 629077 h 1039515"/>
                <a:gd name="connsiteX541" fmla="*/ 45305 w 4475956"/>
                <a:gd name="connsiteY541" fmla="*/ 629077 h 1039515"/>
                <a:gd name="connsiteX542" fmla="*/ 45305 w 4475956"/>
                <a:gd name="connsiteY542" fmla="*/ 523150 h 1039515"/>
                <a:gd name="connsiteX543" fmla="*/ 46867 w 4475956"/>
                <a:gd name="connsiteY543" fmla="*/ 523150 h 1039515"/>
                <a:gd name="connsiteX544" fmla="*/ 57801 w 4475956"/>
                <a:gd name="connsiteY544" fmla="*/ 523150 h 1039515"/>
                <a:gd name="connsiteX545" fmla="*/ 57801 w 4475956"/>
                <a:gd name="connsiteY545" fmla="*/ 475591 h 1039515"/>
                <a:gd name="connsiteX546" fmla="*/ 84875 w 4475956"/>
                <a:gd name="connsiteY546" fmla="*/ 475591 h 1039515"/>
                <a:gd name="connsiteX547" fmla="*/ 84875 w 4475956"/>
                <a:gd name="connsiteY547" fmla="*/ 453973 h 1039515"/>
                <a:gd name="connsiteX548" fmla="*/ 120280 w 4475956"/>
                <a:gd name="connsiteY548" fmla="*/ 453973 h 1039515"/>
                <a:gd name="connsiteX549" fmla="*/ 120280 w 4475956"/>
                <a:gd name="connsiteY549" fmla="*/ 456405 h 1039515"/>
                <a:gd name="connsiteX550" fmla="*/ 120280 w 4475956"/>
                <a:gd name="connsiteY550" fmla="*/ 473429 h 1039515"/>
                <a:gd name="connsiteX551" fmla="*/ 122623 w 4475956"/>
                <a:gd name="connsiteY551" fmla="*/ 473429 h 1039515"/>
                <a:gd name="connsiteX552" fmla="*/ 139024 w 4475956"/>
                <a:gd name="connsiteY552" fmla="*/ 473429 h 1039515"/>
                <a:gd name="connsiteX553" fmla="*/ 139024 w 4475956"/>
                <a:gd name="connsiteY553" fmla="*/ 520988 h 1039515"/>
                <a:gd name="connsiteX554" fmla="*/ 140065 w 4475956"/>
                <a:gd name="connsiteY554" fmla="*/ 520988 h 1039515"/>
                <a:gd name="connsiteX555" fmla="*/ 147355 w 4475956"/>
                <a:gd name="connsiteY555" fmla="*/ 520988 h 1039515"/>
                <a:gd name="connsiteX556" fmla="*/ 161933 w 4475956"/>
                <a:gd name="connsiteY556" fmla="*/ 525312 h 1039515"/>
                <a:gd name="connsiteX557" fmla="*/ 161933 w 4475956"/>
                <a:gd name="connsiteY557" fmla="*/ 564224 h 1039515"/>
                <a:gd name="connsiteX558" fmla="*/ 162975 w 4475956"/>
                <a:gd name="connsiteY558" fmla="*/ 564224 h 1039515"/>
                <a:gd name="connsiteX559" fmla="*/ 170263 w 4475956"/>
                <a:gd name="connsiteY559" fmla="*/ 564224 h 1039515"/>
                <a:gd name="connsiteX560" fmla="*/ 170263 w 4475956"/>
                <a:gd name="connsiteY560" fmla="*/ 565845 h 1039515"/>
                <a:gd name="connsiteX561" fmla="*/ 170263 w 4475956"/>
                <a:gd name="connsiteY561" fmla="*/ 577194 h 1039515"/>
                <a:gd name="connsiteX562" fmla="*/ 172346 w 4475956"/>
                <a:gd name="connsiteY562" fmla="*/ 577194 h 1039515"/>
                <a:gd name="connsiteX563" fmla="*/ 186925 w 4475956"/>
                <a:gd name="connsiteY563" fmla="*/ 577194 h 1039515"/>
                <a:gd name="connsiteX564" fmla="*/ 193172 w 4475956"/>
                <a:gd name="connsiteY564" fmla="*/ 583680 h 1039515"/>
                <a:gd name="connsiteX565" fmla="*/ 193172 w 4475956"/>
                <a:gd name="connsiteY565" fmla="*/ 605298 h 1039515"/>
                <a:gd name="connsiteX566" fmla="*/ 195515 w 4475956"/>
                <a:gd name="connsiteY566" fmla="*/ 605298 h 1039515"/>
                <a:gd name="connsiteX567" fmla="*/ 211916 w 4475956"/>
                <a:gd name="connsiteY567" fmla="*/ 605298 h 1039515"/>
                <a:gd name="connsiteX568" fmla="*/ 211916 w 4475956"/>
                <a:gd name="connsiteY568" fmla="*/ 606378 h 1039515"/>
                <a:gd name="connsiteX569" fmla="*/ 211916 w 4475956"/>
                <a:gd name="connsiteY569" fmla="*/ 613945 h 1039515"/>
                <a:gd name="connsiteX570" fmla="*/ 213218 w 4475956"/>
                <a:gd name="connsiteY570" fmla="*/ 613945 h 1039515"/>
                <a:gd name="connsiteX571" fmla="*/ 222330 w 4475956"/>
                <a:gd name="connsiteY571" fmla="*/ 613945 h 1039515"/>
                <a:gd name="connsiteX572" fmla="*/ 222330 w 4475956"/>
                <a:gd name="connsiteY572" fmla="*/ 616106 h 1039515"/>
                <a:gd name="connsiteX573" fmla="*/ 222330 w 4475956"/>
                <a:gd name="connsiteY573" fmla="*/ 631239 h 1039515"/>
                <a:gd name="connsiteX574" fmla="*/ 226495 w 4475956"/>
                <a:gd name="connsiteY574" fmla="*/ 629347 h 1039515"/>
                <a:gd name="connsiteX575" fmla="*/ 226495 w 4475956"/>
                <a:gd name="connsiteY575" fmla="*/ 616106 h 1039515"/>
                <a:gd name="connsiteX576" fmla="*/ 227536 w 4475956"/>
                <a:gd name="connsiteY576" fmla="*/ 616106 h 1039515"/>
                <a:gd name="connsiteX577" fmla="*/ 234826 w 4475956"/>
                <a:gd name="connsiteY577" fmla="*/ 616106 h 1039515"/>
                <a:gd name="connsiteX578" fmla="*/ 234826 w 4475956"/>
                <a:gd name="connsiteY578" fmla="*/ 617728 h 1039515"/>
                <a:gd name="connsiteX579" fmla="*/ 234826 w 4475956"/>
                <a:gd name="connsiteY579" fmla="*/ 629077 h 1039515"/>
                <a:gd name="connsiteX580" fmla="*/ 235607 w 4475956"/>
                <a:gd name="connsiteY580" fmla="*/ 629077 h 1039515"/>
                <a:gd name="connsiteX581" fmla="*/ 241073 w 4475956"/>
                <a:gd name="connsiteY581" fmla="*/ 629077 h 1039515"/>
                <a:gd name="connsiteX582" fmla="*/ 291056 w 4475956"/>
                <a:gd name="connsiteY582" fmla="*/ 624754 h 1039515"/>
                <a:gd name="connsiteX583" fmla="*/ 291056 w 4475956"/>
                <a:gd name="connsiteY583" fmla="*/ 626105 h 1039515"/>
                <a:gd name="connsiteX584" fmla="*/ 291056 w 4475956"/>
                <a:gd name="connsiteY584" fmla="*/ 635562 h 1039515"/>
                <a:gd name="connsiteX585" fmla="*/ 291837 w 4475956"/>
                <a:gd name="connsiteY585" fmla="*/ 635562 h 1039515"/>
                <a:gd name="connsiteX586" fmla="*/ 297306 w 4475956"/>
                <a:gd name="connsiteY586" fmla="*/ 635562 h 1039515"/>
                <a:gd name="connsiteX587" fmla="*/ 297306 w 4475956"/>
                <a:gd name="connsiteY587" fmla="*/ 637724 h 1039515"/>
                <a:gd name="connsiteX588" fmla="*/ 297306 w 4475956"/>
                <a:gd name="connsiteY588" fmla="*/ 652857 h 1039515"/>
                <a:gd name="connsiteX589" fmla="*/ 299387 w 4475956"/>
                <a:gd name="connsiteY589" fmla="*/ 651506 h 1039515"/>
                <a:gd name="connsiteX590" fmla="*/ 313966 w 4475956"/>
                <a:gd name="connsiteY590" fmla="*/ 642048 h 1039515"/>
                <a:gd name="connsiteX591" fmla="*/ 320214 w 4475956"/>
                <a:gd name="connsiteY591" fmla="*/ 600974 h 1039515"/>
                <a:gd name="connsiteX592" fmla="*/ 320995 w 4475956"/>
                <a:gd name="connsiteY592" fmla="*/ 600704 h 1039515"/>
                <a:gd name="connsiteX593" fmla="*/ 326461 w 4475956"/>
                <a:gd name="connsiteY593" fmla="*/ 598812 h 1039515"/>
                <a:gd name="connsiteX594" fmla="*/ 328545 w 4475956"/>
                <a:gd name="connsiteY594" fmla="*/ 529635 h 1039515"/>
                <a:gd name="connsiteX595" fmla="*/ 330627 w 4475956"/>
                <a:gd name="connsiteY595" fmla="*/ 598812 h 1039515"/>
                <a:gd name="connsiteX596" fmla="*/ 331408 w 4475956"/>
                <a:gd name="connsiteY596" fmla="*/ 599082 h 1039515"/>
                <a:gd name="connsiteX597" fmla="*/ 336875 w 4475956"/>
                <a:gd name="connsiteY597" fmla="*/ 600974 h 1039515"/>
                <a:gd name="connsiteX598" fmla="*/ 336875 w 4475956"/>
                <a:gd name="connsiteY598" fmla="*/ 514503 h 1039515"/>
                <a:gd name="connsiteX599" fmla="*/ 341041 w 4475956"/>
                <a:gd name="connsiteY599" fmla="*/ 482076 h 1039515"/>
                <a:gd name="connsiteX600" fmla="*/ 380610 w 4475956"/>
                <a:gd name="connsiteY600" fmla="*/ 482076 h 1039515"/>
                <a:gd name="connsiteX601" fmla="*/ 380610 w 4475956"/>
                <a:gd name="connsiteY601" fmla="*/ 514503 h 1039515"/>
                <a:gd name="connsiteX602" fmla="*/ 381391 w 4475956"/>
                <a:gd name="connsiteY602" fmla="*/ 514503 h 1039515"/>
                <a:gd name="connsiteX603" fmla="*/ 386858 w 4475956"/>
                <a:gd name="connsiteY603" fmla="*/ 514503 h 1039515"/>
                <a:gd name="connsiteX604" fmla="*/ 386858 w 4475956"/>
                <a:gd name="connsiteY604" fmla="*/ 432355 h 1039515"/>
                <a:gd name="connsiteX605" fmla="*/ 388681 w 4475956"/>
                <a:gd name="connsiteY605" fmla="*/ 432355 h 1039515"/>
                <a:gd name="connsiteX606" fmla="*/ 401437 w 4475956"/>
                <a:gd name="connsiteY606" fmla="*/ 432355 h 1039515"/>
                <a:gd name="connsiteX607" fmla="*/ 401437 w 4475956"/>
                <a:gd name="connsiteY607" fmla="*/ 430464 h 1039515"/>
                <a:gd name="connsiteX608" fmla="*/ 401437 w 4475956"/>
                <a:gd name="connsiteY608" fmla="*/ 417223 h 1039515"/>
                <a:gd name="connsiteX609" fmla="*/ 424347 w 4475956"/>
                <a:gd name="connsiteY609" fmla="*/ 417223 h 1039515"/>
                <a:gd name="connsiteX610" fmla="*/ 424347 w 4475956"/>
                <a:gd name="connsiteY610" fmla="*/ 416142 h 1039515"/>
                <a:gd name="connsiteX611" fmla="*/ 424347 w 4475956"/>
                <a:gd name="connsiteY611" fmla="*/ 408576 h 1039515"/>
                <a:gd name="connsiteX612" fmla="*/ 426168 w 4475956"/>
                <a:gd name="connsiteY612" fmla="*/ 408576 h 1039515"/>
                <a:gd name="connsiteX613" fmla="*/ 438925 w 4475956"/>
                <a:gd name="connsiteY613" fmla="*/ 408576 h 1039515"/>
                <a:gd name="connsiteX614" fmla="*/ 438925 w 4475956"/>
                <a:gd name="connsiteY614" fmla="*/ 409657 h 1039515"/>
                <a:gd name="connsiteX615" fmla="*/ 438925 w 4475956"/>
                <a:gd name="connsiteY615" fmla="*/ 417223 h 1039515"/>
                <a:gd name="connsiteX616" fmla="*/ 439706 w 4475956"/>
                <a:gd name="connsiteY616" fmla="*/ 417223 h 1039515"/>
                <a:gd name="connsiteX617" fmla="*/ 445173 w 4475956"/>
                <a:gd name="connsiteY617" fmla="*/ 417223 h 1039515"/>
                <a:gd name="connsiteX618" fmla="*/ 455586 w 4475956"/>
                <a:gd name="connsiteY618" fmla="*/ 412899 h 1039515"/>
                <a:gd name="connsiteX619" fmla="*/ 459750 w 4475956"/>
                <a:gd name="connsiteY619" fmla="*/ 416142 h 1039515"/>
                <a:gd name="connsiteX620" fmla="*/ 459750 w 4475956"/>
                <a:gd name="connsiteY620" fmla="*/ 408576 h 1039515"/>
                <a:gd name="connsiteX621" fmla="*/ 462093 w 4475956"/>
                <a:gd name="connsiteY621" fmla="*/ 408576 h 1039515"/>
                <a:gd name="connsiteX622" fmla="*/ 478495 w 4475956"/>
                <a:gd name="connsiteY622" fmla="*/ 408576 h 1039515"/>
                <a:gd name="connsiteX623" fmla="*/ 478495 w 4475956"/>
                <a:gd name="connsiteY623" fmla="*/ 409657 h 1039515"/>
                <a:gd name="connsiteX624" fmla="*/ 478495 w 4475956"/>
                <a:gd name="connsiteY624" fmla="*/ 417223 h 1039515"/>
                <a:gd name="connsiteX625" fmla="*/ 509735 w 4475956"/>
                <a:gd name="connsiteY625" fmla="*/ 417223 h 1039515"/>
                <a:gd name="connsiteX626" fmla="*/ 509735 w 4475956"/>
                <a:gd name="connsiteY626" fmla="*/ 418844 h 1039515"/>
                <a:gd name="connsiteX627" fmla="*/ 509735 w 4475956"/>
                <a:gd name="connsiteY627" fmla="*/ 430194 h 1039515"/>
                <a:gd name="connsiteX628" fmla="*/ 536809 w 4475956"/>
                <a:gd name="connsiteY628" fmla="*/ 430194 h 1039515"/>
                <a:gd name="connsiteX629" fmla="*/ 536809 w 4475956"/>
                <a:gd name="connsiteY629" fmla="*/ 460458 h 1039515"/>
                <a:gd name="connsiteX630" fmla="*/ 537589 w 4475956"/>
                <a:gd name="connsiteY630" fmla="*/ 460458 h 1039515"/>
                <a:gd name="connsiteX631" fmla="*/ 543057 w 4475956"/>
                <a:gd name="connsiteY631" fmla="*/ 460458 h 1039515"/>
                <a:gd name="connsiteX632" fmla="*/ 543057 w 4475956"/>
                <a:gd name="connsiteY632" fmla="*/ 461539 h 1039515"/>
                <a:gd name="connsiteX633" fmla="*/ 543057 w 4475956"/>
                <a:gd name="connsiteY633" fmla="*/ 469106 h 1039515"/>
                <a:gd name="connsiteX634" fmla="*/ 547222 w 4475956"/>
                <a:gd name="connsiteY634" fmla="*/ 499370 h 1039515"/>
                <a:gd name="connsiteX635" fmla="*/ 548003 w 4475956"/>
                <a:gd name="connsiteY635" fmla="*/ 499370 h 1039515"/>
                <a:gd name="connsiteX636" fmla="*/ 553470 w 4475956"/>
                <a:gd name="connsiteY636" fmla="*/ 499370 h 1039515"/>
                <a:gd name="connsiteX637" fmla="*/ 553470 w 4475956"/>
                <a:gd name="connsiteY637" fmla="*/ 500181 h 1039515"/>
                <a:gd name="connsiteX638" fmla="*/ 553470 w 4475956"/>
                <a:gd name="connsiteY638" fmla="*/ 505856 h 1039515"/>
                <a:gd name="connsiteX639" fmla="*/ 554511 w 4475956"/>
                <a:gd name="connsiteY639" fmla="*/ 505856 h 1039515"/>
                <a:gd name="connsiteX640" fmla="*/ 561800 w 4475956"/>
                <a:gd name="connsiteY640" fmla="*/ 505856 h 1039515"/>
                <a:gd name="connsiteX641" fmla="*/ 561800 w 4475956"/>
                <a:gd name="connsiteY641" fmla="*/ 536121 h 1039515"/>
                <a:gd name="connsiteX642" fmla="*/ 563883 w 4475956"/>
                <a:gd name="connsiteY642" fmla="*/ 536121 h 1039515"/>
                <a:gd name="connsiteX643" fmla="*/ 578462 w 4475956"/>
                <a:gd name="connsiteY643" fmla="*/ 536121 h 1039515"/>
                <a:gd name="connsiteX644" fmla="*/ 578462 w 4475956"/>
                <a:gd name="connsiteY644" fmla="*/ 559900 h 1039515"/>
                <a:gd name="connsiteX645" fmla="*/ 580545 w 4475956"/>
                <a:gd name="connsiteY645" fmla="*/ 561521 h 1039515"/>
                <a:gd name="connsiteX646" fmla="*/ 580545 w 4475956"/>
                <a:gd name="connsiteY646" fmla="*/ 572871 h 1039515"/>
                <a:gd name="connsiteX647" fmla="*/ 581326 w 4475956"/>
                <a:gd name="connsiteY647" fmla="*/ 572871 h 1039515"/>
                <a:gd name="connsiteX648" fmla="*/ 586793 w 4475956"/>
                <a:gd name="connsiteY648" fmla="*/ 572871 h 1039515"/>
                <a:gd name="connsiteX649" fmla="*/ 586793 w 4475956"/>
                <a:gd name="connsiteY649" fmla="*/ 596650 h 1039515"/>
                <a:gd name="connsiteX650" fmla="*/ 588094 w 4475956"/>
                <a:gd name="connsiteY650" fmla="*/ 596650 h 1039515"/>
                <a:gd name="connsiteX651" fmla="*/ 597205 w 4475956"/>
                <a:gd name="connsiteY651" fmla="*/ 596650 h 1039515"/>
                <a:gd name="connsiteX652" fmla="*/ 599289 w 4475956"/>
                <a:gd name="connsiteY652" fmla="*/ 600704 h 1039515"/>
                <a:gd name="connsiteX653" fmla="*/ 599289 w 4475956"/>
                <a:gd name="connsiteY653" fmla="*/ 613945 h 1039515"/>
                <a:gd name="connsiteX654" fmla="*/ 600851 w 4475956"/>
                <a:gd name="connsiteY654" fmla="*/ 612053 h 1039515"/>
                <a:gd name="connsiteX655" fmla="*/ 611784 w 4475956"/>
                <a:gd name="connsiteY655" fmla="*/ 598812 h 1039515"/>
                <a:gd name="connsiteX656" fmla="*/ 640941 w 4475956"/>
                <a:gd name="connsiteY656" fmla="*/ 598812 h 1039515"/>
                <a:gd name="connsiteX657" fmla="*/ 640941 w 4475956"/>
                <a:gd name="connsiteY657" fmla="*/ 685283 h 1039515"/>
                <a:gd name="connsiteX658" fmla="*/ 641723 w 4475956"/>
                <a:gd name="connsiteY658" fmla="*/ 685283 h 1039515"/>
                <a:gd name="connsiteX659" fmla="*/ 647189 w 4475956"/>
                <a:gd name="connsiteY659" fmla="*/ 685283 h 1039515"/>
                <a:gd name="connsiteX660" fmla="*/ 647971 w 4475956"/>
                <a:gd name="connsiteY660" fmla="*/ 683932 h 1039515"/>
                <a:gd name="connsiteX661" fmla="*/ 653437 w 4475956"/>
                <a:gd name="connsiteY661" fmla="*/ 674474 h 1039515"/>
                <a:gd name="connsiteX662" fmla="*/ 653437 w 4475956"/>
                <a:gd name="connsiteY662" fmla="*/ 676366 h 1039515"/>
                <a:gd name="connsiteX663" fmla="*/ 653437 w 4475956"/>
                <a:gd name="connsiteY663" fmla="*/ 689607 h 1039515"/>
                <a:gd name="connsiteX664" fmla="*/ 657602 w 4475956"/>
                <a:gd name="connsiteY664" fmla="*/ 644210 h 1039515"/>
                <a:gd name="connsiteX665" fmla="*/ 658383 w 4475956"/>
                <a:gd name="connsiteY665" fmla="*/ 644210 h 1039515"/>
                <a:gd name="connsiteX666" fmla="*/ 663850 w 4475956"/>
                <a:gd name="connsiteY666" fmla="*/ 644210 h 1039515"/>
                <a:gd name="connsiteX667" fmla="*/ 663850 w 4475956"/>
                <a:gd name="connsiteY667" fmla="*/ 579356 h 1039515"/>
                <a:gd name="connsiteX668" fmla="*/ 664892 w 4475956"/>
                <a:gd name="connsiteY668" fmla="*/ 579356 h 1039515"/>
                <a:gd name="connsiteX669" fmla="*/ 672181 w 4475956"/>
                <a:gd name="connsiteY669" fmla="*/ 579356 h 1039515"/>
                <a:gd name="connsiteX670" fmla="*/ 684677 w 4475956"/>
                <a:gd name="connsiteY670" fmla="*/ 536121 h 1039515"/>
                <a:gd name="connsiteX671" fmla="*/ 685978 w 4475956"/>
                <a:gd name="connsiteY671" fmla="*/ 536121 h 1039515"/>
                <a:gd name="connsiteX672" fmla="*/ 695091 w 4475956"/>
                <a:gd name="connsiteY672" fmla="*/ 536121 h 1039515"/>
                <a:gd name="connsiteX673" fmla="*/ 705503 w 4475956"/>
                <a:gd name="connsiteY673" fmla="*/ 579356 h 1039515"/>
                <a:gd name="connsiteX674" fmla="*/ 706544 w 4475956"/>
                <a:gd name="connsiteY674" fmla="*/ 579356 h 1039515"/>
                <a:gd name="connsiteX675" fmla="*/ 713834 w 4475956"/>
                <a:gd name="connsiteY675" fmla="*/ 579356 h 1039515"/>
                <a:gd name="connsiteX676" fmla="*/ 713834 w 4475956"/>
                <a:gd name="connsiteY676" fmla="*/ 618268 h 1039515"/>
                <a:gd name="connsiteX677" fmla="*/ 715655 w 4475956"/>
                <a:gd name="connsiteY677" fmla="*/ 618268 h 1039515"/>
                <a:gd name="connsiteX678" fmla="*/ 728412 w 4475956"/>
                <a:gd name="connsiteY678" fmla="*/ 618268 h 1039515"/>
                <a:gd name="connsiteX679" fmla="*/ 728412 w 4475956"/>
                <a:gd name="connsiteY679" fmla="*/ 620430 h 1039515"/>
                <a:gd name="connsiteX680" fmla="*/ 728412 w 4475956"/>
                <a:gd name="connsiteY680" fmla="*/ 635562 h 1039515"/>
                <a:gd name="connsiteX681" fmla="*/ 732577 w 4475956"/>
                <a:gd name="connsiteY681" fmla="*/ 633401 h 1039515"/>
                <a:gd name="connsiteX682" fmla="*/ 732577 w 4475956"/>
                <a:gd name="connsiteY682" fmla="*/ 618268 h 1039515"/>
                <a:gd name="connsiteX683" fmla="*/ 734139 w 4475956"/>
                <a:gd name="connsiteY683" fmla="*/ 618268 h 1039515"/>
                <a:gd name="connsiteX684" fmla="*/ 745073 w 4475956"/>
                <a:gd name="connsiteY684" fmla="*/ 618268 h 1039515"/>
                <a:gd name="connsiteX685" fmla="*/ 745073 w 4475956"/>
                <a:gd name="connsiteY685" fmla="*/ 619889 h 1039515"/>
                <a:gd name="connsiteX686" fmla="*/ 745073 w 4475956"/>
                <a:gd name="connsiteY686" fmla="*/ 631239 h 1039515"/>
                <a:gd name="connsiteX687" fmla="*/ 776313 w 4475956"/>
                <a:gd name="connsiteY687" fmla="*/ 631239 h 1039515"/>
                <a:gd name="connsiteX688" fmla="*/ 776313 w 4475956"/>
                <a:gd name="connsiteY688" fmla="*/ 594489 h 1039515"/>
                <a:gd name="connsiteX689" fmla="*/ 777614 w 4475956"/>
                <a:gd name="connsiteY689" fmla="*/ 594489 h 1039515"/>
                <a:gd name="connsiteX690" fmla="*/ 786726 w 4475956"/>
                <a:gd name="connsiteY690" fmla="*/ 594489 h 1039515"/>
                <a:gd name="connsiteX691" fmla="*/ 786726 w 4475956"/>
                <a:gd name="connsiteY691" fmla="*/ 616106 h 1039515"/>
                <a:gd name="connsiteX692" fmla="*/ 788809 w 4475956"/>
                <a:gd name="connsiteY692" fmla="*/ 583680 h 1039515"/>
                <a:gd name="connsiteX693" fmla="*/ 811718 w 4475956"/>
                <a:gd name="connsiteY693" fmla="*/ 583680 h 1039515"/>
                <a:gd name="connsiteX694" fmla="*/ 811718 w 4475956"/>
                <a:gd name="connsiteY694" fmla="*/ 582058 h 1039515"/>
                <a:gd name="connsiteX695" fmla="*/ 811718 w 4475956"/>
                <a:gd name="connsiteY695" fmla="*/ 570709 h 1039515"/>
                <a:gd name="connsiteX696" fmla="*/ 812499 w 4475956"/>
                <a:gd name="connsiteY696" fmla="*/ 570709 h 1039515"/>
                <a:gd name="connsiteX697" fmla="*/ 817965 w 4475956"/>
                <a:gd name="connsiteY697" fmla="*/ 570709 h 1039515"/>
                <a:gd name="connsiteX698" fmla="*/ 817965 w 4475956"/>
                <a:gd name="connsiteY698" fmla="*/ 568818 h 1039515"/>
                <a:gd name="connsiteX699" fmla="*/ 817965 w 4475956"/>
                <a:gd name="connsiteY699" fmla="*/ 555577 h 1039515"/>
                <a:gd name="connsiteX700" fmla="*/ 822131 w 4475956"/>
                <a:gd name="connsiteY700" fmla="*/ 562062 h 1039515"/>
                <a:gd name="connsiteX701" fmla="*/ 824475 w 4475956"/>
                <a:gd name="connsiteY701" fmla="*/ 562062 h 1039515"/>
                <a:gd name="connsiteX702" fmla="*/ 840875 w 4475956"/>
                <a:gd name="connsiteY702" fmla="*/ 562062 h 1039515"/>
                <a:gd name="connsiteX703" fmla="*/ 840875 w 4475956"/>
                <a:gd name="connsiteY703" fmla="*/ 561251 h 1039515"/>
                <a:gd name="connsiteX704" fmla="*/ 840875 w 4475956"/>
                <a:gd name="connsiteY704" fmla="*/ 555577 h 1039515"/>
                <a:gd name="connsiteX705" fmla="*/ 841656 w 4475956"/>
                <a:gd name="connsiteY705" fmla="*/ 555577 h 1039515"/>
                <a:gd name="connsiteX706" fmla="*/ 847123 w 4475956"/>
                <a:gd name="connsiteY706" fmla="*/ 555577 h 1039515"/>
                <a:gd name="connsiteX707" fmla="*/ 847123 w 4475956"/>
                <a:gd name="connsiteY707" fmla="*/ 556928 h 1039515"/>
                <a:gd name="connsiteX708" fmla="*/ 847123 w 4475956"/>
                <a:gd name="connsiteY708" fmla="*/ 566386 h 1039515"/>
                <a:gd name="connsiteX709" fmla="*/ 886693 w 4475956"/>
                <a:gd name="connsiteY709" fmla="*/ 566386 h 1039515"/>
                <a:gd name="connsiteX710" fmla="*/ 886693 w 4475956"/>
                <a:gd name="connsiteY710" fmla="*/ 704739 h 1039515"/>
                <a:gd name="connsiteX711" fmla="*/ 888255 w 4475956"/>
                <a:gd name="connsiteY711" fmla="*/ 704739 h 1039515"/>
                <a:gd name="connsiteX712" fmla="*/ 899189 w 4475956"/>
                <a:gd name="connsiteY712" fmla="*/ 704739 h 1039515"/>
                <a:gd name="connsiteX713" fmla="*/ 899189 w 4475956"/>
                <a:gd name="connsiteY713" fmla="*/ 691769 h 1039515"/>
                <a:gd name="connsiteX714" fmla="*/ 903354 w 4475956"/>
                <a:gd name="connsiteY714" fmla="*/ 691769 h 1039515"/>
                <a:gd name="connsiteX715" fmla="*/ 903354 w 4475956"/>
                <a:gd name="connsiteY715" fmla="*/ 704739 h 1039515"/>
                <a:gd name="connsiteX716" fmla="*/ 934594 w 4475956"/>
                <a:gd name="connsiteY716" fmla="*/ 704739 h 1039515"/>
                <a:gd name="connsiteX717" fmla="*/ 934594 w 4475956"/>
                <a:gd name="connsiteY717" fmla="*/ 674474 h 1039515"/>
                <a:gd name="connsiteX718" fmla="*/ 947089 w 4475956"/>
                <a:gd name="connsiteY718" fmla="*/ 674474 h 1039515"/>
                <a:gd name="connsiteX719" fmla="*/ 959585 w 4475956"/>
                <a:gd name="connsiteY719" fmla="*/ 672313 h 1039515"/>
                <a:gd name="connsiteX720" fmla="*/ 963751 w 4475956"/>
                <a:gd name="connsiteY720" fmla="*/ 674474 h 1039515"/>
                <a:gd name="connsiteX721" fmla="*/ 974164 w 4475956"/>
                <a:gd name="connsiteY721" fmla="*/ 674474 h 1039515"/>
                <a:gd name="connsiteX722" fmla="*/ 974164 w 4475956"/>
                <a:gd name="connsiteY722" fmla="*/ 704739 h 1039515"/>
                <a:gd name="connsiteX723" fmla="*/ 982495 w 4475956"/>
                <a:gd name="connsiteY723" fmla="*/ 704739 h 1039515"/>
                <a:gd name="connsiteX724" fmla="*/ 982495 w 4475956"/>
                <a:gd name="connsiteY724" fmla="*/ 722034 h 1039515"/>
                <a:gd name="connsiteX725" fmla="*/ 992088 w 4475956"/>
                <a:gd name="connsiteY725" fmla="*/ 722939 h 1039515"/>
                <a:gd name="connsiteX726" fmla="*/ 1005404 w 4475956"/>
                <a:gd name="connsiteY726" fmla="*/ 722939 h 1039515"/>
                <a:gd name="connsiteX727" fmla="*/ 1005404 w 4475956"/>
                <a:gd name="connsiteY727" fmla="*/ 706901 h 1039515"/>
                <a:gd name="connsiteX728" fmla="*/ 1075236 w 4475956"/>
                <a:gd name="connsiteY728" fmla="*/ 706901 h 1039515"/>
                <a:gd name="connsiteX729" fmla="*/ 1075236 w 4475956"/>
                <a:gd name="connsiteY729" fmla="*/ 621648 h 1039515"/>
                <a:gd name="connsiteX730" fmla="*/ 1149232 w 4475956"/>
                <a:gd name="connsiteY730" fmla="*/ 621648 h 1039515"/>
                <a:gd name="connsiteX731" fmla="*/ 1149232 w 4475956"/>
                <a:gd name="connsiteY731" fmla="*/ 700416 h 1039515"/>
                <a:gd name="connsiteX732" fmla="*/ 1151189 w 4475956"/>
                <a:gd name="connsiteY732" fmla="*/ 700416 h 1039515"/>
                <a:gd name="connsiteX733" fmla="*/ 1152465 w 4475956"/>
                <a:gd name="connsiteY733" fmla="*/ 722939 h 1039515"/>
                <a:gd name="connsiteX734" fmla="*/ 1162408 w 4475956"/>
                <a:gd name="connsiteY734" fmla="*/ 722939 h 1039515"/>
                <a:gd name="connsiteX735" fmla="*/ 1163685 w 4475956"/>
                <a:gd name="connsiteY735" fmla="*/ 700416 h 1039515"/>
                <a:gd name="connsiteX736" fmla="*/ 1169932 w 4475956"/>
                <a:gd name="connsiteY736" fmla="*/ 700416 h 1039515"/>
                <a:gd name="connsiteX737" fmla="*/ 1171209 w 4475956"/>
                <a:gd name="connsiteY737" fmla="*/ 722939 h 1039515"/>
                <a:gd name="connsiteX738" fmla="*/ 1223228 w 4475956"/>
                <a:gd name="connsiteY738" fmla="*/ 722939 h 1039515"/>
                <a:gd name="connsiteX739" fmla="*/ 1223228 w 4475956"/>
                <a:gd name="connsiteY739" fmla="*/ 559911 h 1039515"/>
                <a:gd name="connsiteX740" fmla="*/ 1426003 w 4475956"/>
                <a:gd name="connsiteY740" fmla="*/ 559911 h 1039515"/>
                <a:gd name="connsiteX741" fmla="*/ 1426003 w 4475956"/>
                <a:gd name="connsiteY741" fmla="*/ 722939 h 1039515"/>
                <a:gd name="connsiteX742" fmla="*/ 1445216 w 4475956"/>
                <a:gd name="connsiteY742" fmla="*/ 722939 h 1039515"/>
                <a:gd name="connsiteX743" fmla="*/ 1445216 w 4475956"/>
                <a:gd name="connsiteY743" fmla="*/ 640246 h 1039515"/>
                <a:gd name="connsiteX744" fmla="*/ 1542962 w 4475956"/>
                <a:gd name="connsiteY744" fmla="*/ 640246 h 1039515"/>
                <a:gd name="connsiteX745" fmla="*/ 1555222 w 4475956"/>
                <a:gd name="connsiteY745" fmla="*/ 322105 h 1039515"/>
                <a:gd name="connsiteX746" fmla="*/ 1542727 w 4475956"/>
                <a:gd name="connsiteY746" fmla="*/ 300487 h 1039515"/>
                <a:gd name="connsiteX747" fmla="*/ 1536479 w 4475956"/>
                <a:gd name="connsiteY747" fmla="*/ 296163 h 1039515"/>
                <a:gd name="connsiteX748" fmla="*/ 1544809 w 4475956"/>
                <a:gd name="connsiteY748" fmla="*/ 272384 h 1039515"/>
                <a:gd name="connsiteX749" fmla="*/ 1544809 w 4475956"/>
                <a:gd name="connsiteY749" fmla="*/ 255090 h 1039515"/>
                <a:gd name="connsiteX750" fmla="*/ 1559387 w 4475956"/>
                <a:gd name="connsiteY750" fmla="*/ 255090 h 1039515"/>
                <a:gd name="connsiteX751" fmla="*/ 1559387 w 4475956"/>
                <a:gd name="connsiteY751" fmla="*/ 233472 h 1039515"/>
                <a:gd name="connsiteX752" fmla="*/ 1561470 w 4475956"/>
                <a:gd name="connsiteY752" fmla="*/ 229148 h 1039515"/>
                <a:gd name="connsiteX753" fmla="*/ 1561470 w 4475956"/>
                <a:gd name="connsiteY753" fmla="*/ 151324 h 1039515"/>
                <a:gd name="connsiteX754" fmla="*/ 1559387 w 4475956"/>
                <a:gd name="connsiteY754" fmla="*/ 144840 h 1039515"/>
                <a:gd name="connsiteX755" fmla="*/ 1565635 w 4475956"/>
                <a:gd name="connsiteY755" fmla="*/ 138354 h 1039515"/>
                <a:gd name="connsiteX756" fmla="*/ 1565635 w 4475956"/>
                <a:gd name="connsiteY756" fmla="*/ 79986 h 1039515"/>
                <a:gd name="connsiteX757" fmla="*/ 1567718 w 4475956"/>
                <a:gd name="connsiteY757" fmla="*/ 75662 h 1039515"/>
                <a:gd name="connsiteX758" fmla="*/ 1567718 w 4475956"/>
                <a:gd name="connsiteY758" fmla="*/ 19456 h 1039515"/>
                <a:gd name="connsiteX759" fmla="*/ 1569801 w 4475956"/>
                <a:gd name="connsiteY759" fmla="*/ 0 h 1039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</a:cxnLst>
              <a:rect l="l" t="t" r="r" b="b"/>
              <a:pathLst>
                <a:path w="4475956" h="1039515">
                  <a:moveTo>
                    <a:pt x="1569801" y="0"/>
                  </a:moveTo>
                  <a:cubicBezTo>
                    <a:pt x="1573966" y="6486"/>
                    <a:pt x="1573966" y="10810"/>
                    <a:pt x="1573966" y="17294"/>
                  </a:cubicBezTo>
                  <a:cubicBezTo>
                    <a:pt x="1576049" y="38912"/>
                    <a:pt x="1576049" y="58368"/>
                    <a:pt x="1576049" y="75662"/>
                  </a:cubicBezTo>
                  <a:cubicBezTo>
                    <a:pt x="1578131" y="99442"/>
                    <a:pt x="1578131" y="118898"/>
                    <a:pt x="1578131" y="138354"/>
                  </a:cubicBezTo>
                  <a:cubicBezTo>
                    <a:pt x="1580214" y="140516"/>
                    <a:pt x="1582297" y="142678"/>
                    <a:pt x="1584379" y="144840"/>
                  </a:cubicBezTo>
                  <a:cubicBezTo>
                    <a:pt x="1584379" y="147002"/>
                    <a:pt x="1582297" y="149162"/>
                    <a:pt x="1582297" y="151324"/>
                  </a:cubicBezTo>
                  <a:cubicBezTo>
                    <a:pt x="1582297" y="177266"/>
                    <a:pt x="1582297" y="203207"/>
                    <a:pt x="1582297" y="229148"/>
                  </a:cubicBezTo>
                  <a:cubicBezTo>
                    <a:pt x="1582297" y="231310"/>
                    <a:pt x="1584379" y="231310"/>
                    <a:pt x="1584379" y="233472"/>
                  </a:cubicBezTo>
                  <a:cubicBezTo>
                    <a:pt x="1584379" y="239957"/>
                    <a:pt x="1584379" y="246442"/>
                    <a:pt x="1584379" y="255090"/>
                  </a:cubicBezTo>
                  <a:cubicBezTo>
                    <a:pt x="1588544" y="255090"/>
                    <a:pt x="1594792" y="255090"/>
                    <a:pt x="1598957" y="255090"/>
                  </a:cubicBezTo>
                  <a:cubicBezTo>
                    <a:pt x="1598957" y="261575"/>
                    <a:pt x="1598957" y="268060"/>
                    <a:pt x="1598957" y="272384"/>
                  </a:cubicBezTo>
                  <a:cubicBezTo>
                    <a:pt x="1607289" y="281031"/>
                    <a:pt x="1607289" y="281031"/>
                    <a:pt x="1607289" y="296163"/>
                  </a:cubicBezTo>
                  <a:cubicBezTo>
                    <a:pt x="1605205" y="296163"/>
                    <a:pt x="1603123" y="298325"/>
                    <a:pt x="1601041" y="300487"/>
                  </a:cubicBezTo>
                  <a:cubicBezTo>
                    <a:pt x="1621866" y="311296"/>
                    <a:pt x="1596875" y="319943"/>
                    <a:pt x="1588544" y="322105"/>
                  </a:cubicBezTo>
                  <a:cubicBezTo>
                    <a:pt x="1590627" y="406414"/>
                    <a:pt x="1594792" y="490723"/>
                    <a:pt x="1596875" y="575033"/>
                  </a:cubicBezTo>
                  <a:cubicBezTo>
                    <a:pt x="1619785" y="575033"/>
                    <a:pt x="1642693" y="575033"/>
                    <a:pt x="1663520" y="575033"/>
                  </a:cubicBezTo>
                  <a:cubicBezTo>
                    <a:pt x="1663520" y="600974"/>
                    <a:pt x="1663520" y="626915"/>
                    <a:pt x="1663520" y="650695"/>
                  </a:cubicBezTo>
                  <a:cubicBezTo>
                    <a:pt x="1667685" y="650695"/>
                    <a:pt x="1669768" y="650695"/>
                    <a:pt x="1671851" y="650695"/>
                  </a:cubicBezTo>
                  <a:cubicBezTo>
                    <a:pt x="1671851" y="648533"/>
                    <a:pt x="1673933" y="646371"/>
                    <a:pt x="1673933" y="644210"/>
                  </a:cubicBezTo>
                  <a:cubicBezTo>
                    <a:pt x="1676016" y="644210"/>
                    <a:pt x="1678098" y="644210"/>
                    <a:pt x="1680181" y="644210"/>
                  </a:cubicBezTo>
                  <a:cubicBezTo>
                    <a:pt x="1680181" y="646371"/>
                    <a:pt x="1680181" y="648533"/>
                    <a:pt x="1682265" y="652857"/>
                  </a:cubicBezTo>
                  <a:cubicBezTo>
                    <a:pt x="1686429" y="652857"/>
                    <a:pt x="1690594" y="652857"/>
                    <a:pt x="1694761" y="652857"/>
                  </a:cubicBezTo>
                  <a:cubicBezTo>
                    <a:pt x="1694761" y="650695"/>
                    <a:pt x="1694761" y="648533"/>
                    <a:pt x="1694761" y="646371"/>
                  </a:cubicBezTo>
                  <a:cubicBezTo>
                    <a:pt x="1703090" y="646371"/>
                    <a:pt x="1709337" y="646371"/>
                    <a:pt x="1717668" y="646371"/>
                  </a:cubicBezTo>
                  <a:cubicBezTo>
                    <a:pt x="1717668" y="648533"/>
                    <a:pt x="1717668" y="650695"/>
                    <a:pt x="1717668" y="652857"/>
                  </a:cubicBezTo>
                  <a:cubicBezTo>
                    <a:pt x="1723916" y="652857"/>
                    <a:pt x="1732248" y="652857"/>
                    <a:pt x="1738495" y="652857"/>
                  </a:cubicBezTo>
                  <a:cubicBezTo>
                    <a:pt x="1738495" y="667989"/>
                    <a:pt x="1738495" y="683122"/>
                    <a:pt x="1738495" y="698254"/>
                  </a:cubicBezTo>
                  <a:cubicBezTo>
                    <a:pt x="1742661" y="698254"/>
                    <a:pt x="1748909" y="698254"/>
                    <a:pt x="1753074" y="698254"/>
                  </a:cubicBezTo>
                  <a:cubicBezTo>
                    <a:pt x="1753074" y="693930"/>
                    <a:pt x="1753074" y="689607"/>
                    <a:pt x="1753074" y="685283"/>
                  </a:cubicBezTo>
                  <a:cubicBezTo>
                    <a:pt x="1759322" y="685283"/>
                    <a:pt x="1765570" y="685283"/>
                    <a:pt x="1769735" y="685283"/>
                  </a:cubicBezTo>
                  <a:cubicBezTo>
                    <a:pt x="1769735" y="624754"/>
                    <a:pt x="1769735" y="566386"/>
                    <a:pt x="1769735" y="505856"/>
                  </a:cubicBezTo>
                  <a:cubicBezTo>
                    <a:pt x="1771817" y="503694"/>
                    <a:pt x="1773900" y="501532"/>
                    <a:pt x="1775983" y="499370"/>
                  </a:cubicBezTo>
                  <a:cubicBezTo>
                    <a:pt x="1800974" y="499370"/>
                    <a:pt x="1825965" y="499370"/>
                    <a:pt x="1850959" y="499370"/>
                  </a:cubicBezTo>
                  <a:lnTo>
                    <a:pt x="1850959" y="508018"/>
                  </a:lnTo>
                  <a:lnTo>
                    <a:pt x="1861371" y="508018"/>
                  </a:lnTo>
                  <a:cubicBezTo>
                    <a:pt x="1861371" y="546930"/>
                    <a:pt x="1861371" y="585842"/>
                    <a:pt x="1861371" y="622592"/>
                  </a:cubicBezTo>
                  <a:cubicBezTo>
                    <a:pt x="1869702" y="622592"/>
                    <a:pt x="1875950" y="622592"/>
                    <a:pt x="1884280" y="622592"/>
                  </a:cubicBezTo>
                  <a:cubicBezTo>
                    <a:pt x="1884280" y="600974"/>
                    <a:pt x="1884280" y="579356"/>
                    <a:pt x="1884280" y="555577"/>
                  </a:cubicBezTo>
                  <a:cubicBezTo>
                    <a:pt x="1892611" y="555577"/>
                    <a:pt x="1903024" y="555577"/>
                    <a:pt x="1911356" y="555577"/>
                  </a:cubicBezTo>
                  <a:cubicBezTo>
                    <a:pt x="1913437" y="555577"/>
                    <a:pt x="1913437" y="553415"/>
                    <a:pt x="1915519" y="551253"/>
                  </a:cubicBezTo>
                  <a:lnTo>
                    <a:pt x="1923851" y="551253"/>
                  </a:lnTo>
                  <a:cubicBezTo>
                    <a:pt x="1925933" y="553415"/>
                    <a:pt x="1925933" y="555577"/>
                    <a:pt x="1928015" y="555577"/>
                  </a:cubicBezTo>
                  <a:cubicBezTo>
                    <a:pt x="1934263" y="555577"/>
                    <a:pt x="1942595" y="555577"/>
                    <a:pt x="1950925" y="555577"/>
                  </a:cubicBezTo>
                  <a:cubicBezTo>
                    <a:pt x="1950925" y="516665"/>
                    <a:pt x="1950925" y="477753"/>
                    <a:pt x="1950925" y="438841"/>
                  </a:cubicBezTo>
                  <a:cubicBezTo>
                    <a:pt x="1950939" y="438838"/>
                    <a:pt x="1951830" y="438674"/>
                    <a:pt x="2009239" y="428032"/>
                  </a:cubicBezTo>
                  <a:cubicBezTo>
                    <a:pt x="2009239" y="428039"/>
                    <a:pt x="2009239" y="428113"/>
                    <a:pt x="2009239" y="429113"/>
                  </a:cubicBezTo>
                  <a:lnTo>
                    <a:pt x="2009239" y="436679"/>
                  </a:lnTo>
                  <a:cubicBezTo>
                    <a:pt x="2009257" y="436679"/>
                    <a:pt x="2009919" y="436679"/>
                    <a:pt x="2036313" y="436679"/>
                  </a:cubicBezTo>
                  <a:cubicBezTo>
                    <a:pt x="2036313" y="436701"/>
                    <a:pt x="2036313" y="439072"/>
                    <a:pt x="2036313" y="691769"/>
                  </a:cubicBezTo>
                  <a:cubicBezTo>
                    <a:pt x="2042561" y="691769"/>
                    <a:pt x="2050891" y="691769"/>
                    <a:pt x="2059223" y="691769"/>
                  </a:cubicBezTo>
                  <a:cubicBezTo>
                    <a:pt x="2059223" y="689607"/>
                    <a:pt x="2059223" y="689607"/>
                    <a:pt x="2059223" y="687445"/>
                  </a:cubicBezTo>
                  <a:cubicBezTo>
                    <a:pt x="2063387" y="687445"/>
                    <a:pt x="2067552" y="687445"/>
                    <a:pt x="2071719" y="687445"/>
                  </a:cubicBezTo>
                  <a:cubicBezTo>
                    <a:pt x="2071719" y="689607"/>
                    <a:pt x="2071719" y="689607"/>
                    <a:pt x="2071719" y="691769"/>
                  </a:cubicBezTo>
                  <a:cubicBezTo>
                    <a:pt x="2080049" y="691769"/>
                    <a:pt x="2088378" y="691769"/>
                    <a:pt x="2096710" y="691769"/>
                  </a:cubicBezTo>
                  <a:cubicBezTo>
                    <a:pt x="2096710" y="687445"/>
                    <a:pt x="2096710" y="683122"/>
                    <a:pt x="2096710" y="678798"/>
                  </a:cubicBezTo>
                  <a:cubicBezTo>
                    <a:pt x="2107123" y="678798"/>
                    <a:pt x="2117537" y="678798"/>
                    <a:pt x="2125867" y="678798"/>
                  </a:cubicBezTo>
                  <a:cubicBezTo>
                    <a:pt x="2130032" y="674474"/>
                    <a:pt x="2134199" y="674474"/>
                    <a:pt x="2138363" y="674474"/>
                  </a:cubicBezTo>
                  <a:cubicBezTo>
                    <a:pt x="2144611" y="678798"/>
                    <a:pt x="2152942" y="678798"/>
                    <a:pt x="2159190" y="678798"/>
                  </a:cubicBezTo>
                  <a:cubicBezTo>
                    <a:pt x="2159190" y="672313"/>
                    <a:pt x="2159190" y="667989"/>
                    <a:pt x="2159190" y="661504"/>
                  </a:cubicBezTo>
                  <a:lnTo>
                    <a:pt x="2167521" y="661504"/>
                  </a:lnTo>
                  <a:cubicBezTo>
                    <a:pt x="2167521" y="657180"/>
                    <a:pt x="2167521" y="652857"/>
                    <a:pt x="2167521" y="648533"/>
                  </a:cubicBezTo>
                  <a:cubicBezTo>
                    <a:pt x="2186264" y="648533"/>
                    <a:pt x="2207091" y="648533"/>
                    <a:pt x="2225834" y="648533"/>
                  </a:cubicBezTo>
                  <a:cubicBezTo>
                    <a:pt x="2225834" y="637724"/>
                    <a:pt x="2225834" y="629077"/>
                    <a:pt x="2225834" y="618268"/>
                  </a:cubicBezTo>
                  <a:cubicBezTo>
                    <a:pt x="2232082" y="618268"/>
                    <a:pt x="2238330" y="618268"/>
                    <a:pt x="2244577" y="618268"/>
                  </a:cubicBezTo>
                  <a:cubicBezTo>
                    <a:pt x="2244577" y="616106"/>
                    <a:pt x="2244577" y="613945"/>
                    <a:pt x="2244577" y="611783"/>
                  </a:cubicBezTo>
                  <a:cubicBezTo>
                    <a:pt x="2248743" y="611783"/>
                    <a:pt x="2252908" y="611783"/>
                    <a:pt x="2257073" y="611783"/>
                  </a:cubicBezTo>
                  <a:cubicBezTo>
                    <a:pt x="2257073" y="613945"/>
                    <a:pt x="2257073" y="616106"/>
                    <a:pt x="2257073" y="618268"/>
                  </a:cubicBezTo>
                  <a:cubicBezTo>
                    <a:pt x="2263321" y="618268"/>
                    <a:pt x="2267486" y="618268"/>
                    <a:pt x="2273734" y="618268"/>
                  </a:cubicBezTo>
                  <a:cubicBezTo>
                    <a:pt x="2273734" y="633401"/>
                    <a:pt x="2273734" y="650695"/>
                    <a:pt x="2273734" y="667989"/>
                  </a:cubicBezTo>
                  <a:cubicBezTo>
                    <a:pt x="2284147" y="667989"/>
                    <a:pt x="2296645" y="667989"/>
                    <a:pt x="2307057" y="667989"/>
                  </a:cubicBezTo>
                  <a:cubicBezTo>
                    <a:pt x="2307057" y="659342"/>
                    <a:pt x="2307057" y="650695"/>
                    <a:pt x="2307057" y="642048"/>
                  </a:cubicBezTo>
                  <a:cubicBezTo>
                    <a:pt x="2319553" y="642048"/>
                    <a:pt x="2334131" y="642048"/>
                    <a:pt x="2346627" y="642048"/>
                  </a:cubicBezTo>
                  <a:cubicBezTo>
                    <a:pt x="2346627" y="631239"/>
                    <a:pt x="2346627" y="622592"/>
                    <a:pt x="2346627" y="611783"/>
                  </a:cubicBezTo>
                  <a:cubicBezTo>
                    <a:pt x="2363289" y="611783"/>
                    <a:pt x="2379949" y="611783"/>
                    <a:pt x="2396611" y="611783"/>
                  </a:cubicBezTo>
                  <a:cubicBezTo>
                    <a:pt x="2396611" y="611812"/>
                    <a:pt x="2396611" y="613587"/>
                    <a:pt x="2396611" y="722939"/>
                  </a:cubicBezTo>
                  <a:lnTo>
                    <a:pt x="2396611" y="736718"/>
                  </a:lnTo>
                  <a:lnTo>
                    <a:pt x="2464305" y="736718"/>
                  </a:lnTo>
                  <a:lnTo>
                    <a:pt x="2464305" y="842490"/>
                  </a:lnTo>
                  <a:lnTo>
                    <a:pt x="2464305" y="865737"/>
                  </a:lnTo>
                  <a:lnTo>
                    <a:pt x="2479678" y="865737"/>
                  </a:lnTo>
                  <a:cubicBezTo>
                    <a:pt x="2479678" y="865737"/>
                    <a:pt x="2479678" y="865737"/>
                    <a:pt x="2479678" y="864575"/>
                  </a:cubicBezTo>
                  <a:lnTo>
                    <a:pt x="2479678" y="856439"/>
                  </a:lnTo>
                  <a:cubicBezTo>
                    <a:pt x="2479678" y="856439"/>
                    <a:pt x="2479678" y="856439"/>
                    <a:pt x="2525489" y="856439"/>
                  </a:cubicBezTo>
                  <a:cubicBezTo>
                    <a:pt x="2525489" y="856439"/>
                    <a:pt x="2525489" y="856439"/>
                    <a:pt x="2525489" y="877360"/>
                  </a:cubicBezTo>
                  <a:cubicBezTo>
                    <a:pt x="2525489" y="877360"/>
                    <a:pt x="2525489" y="877360"/>
                    <a:pt x="2527778" y="878523"/>
                  </a:cubicBezTo>
                  <a:lnTo>
                    <a:pt x="2543813" y="886659"/>
                  </a:lnTo>
                  <a:cubicBezTo>
                    <a:pt x="2543813" y="886659"/>
                    <a:pt x="2543813" y="886659"/>
                    <a:pt x="2543813" y="916879"/>
                  </a:cubicBezTo>
                  <a:cubicBezTo>
                    <a:pt x="2543813" y="916879"/>
                    <a:pt x="2543813" y="916879"/>
                    <a:pt x="2545245" y="917461"/>
                  </a:cubicBezTo>
                  <a:lnTo>
                    <a:pt x="2555266" y="921529"/>
                  </a:lnTo>
                  <a:cubicBezTo>
                    <a:pt x="2555266" y="921529"/>
                    <a:pt x="2555266" y="921529"/>
                    <a:pt x="2555266" y="920367"/>
                  </a:cubicBezTo>
                  <a:lnTo>
                    <a:pt x="2555266" y="912230"/>
                  </a:lnTo>
                  <a:cubicBezTo>
                    <a:pt x="2555266" y="912230"/>
                    <a:pt x="2555266" y="912230"/>
                    <a:pt x="2556411" y="912230"/>
                  </a:cubicBezTo>
                  <a:lnTo>
                    <a:pt x="2564428" y="912230"/>
                  </a:lnTo>
                  <a:cubicBezTo>
                    <a:pt x="2564428" y="912230"/>
                    <a:pt x="2564428" y="912230"/>
                    <a:pt x="2564428" y="911358"/>
                  </a:cubicBezTo>
                  <a:lnTo>
                    <a:pt x="2564428" y="905256"/>
                  </a:lnTo>
                  <a:cubicBezTo>
                    <a:pt x="2564428" y="905256"/>
                    <a:pt x="2564428" y="905256"/>
                    <a:pt x="2563283" y="905256"/>
                  </a:cubicBezTo>
                  <a:lnTo>
                    <a:pt x="2555266" y="905256"/>
                  </a:lnTo>
                  <a:cubicBezTo>
                    <a:pt x="2555266" y="905256"/>
                    <a:pt x="2555266" y="905256"/>
                    <a:pt x="2555266" y="904094"/>
                  </a:cubicBezTo>
                  <a:lnTo>
                    <a:pt x="2555266" y="895958"/>
                  </a:lnTo>
                  <a:cubicBezTo>
                    <a:pt x="2555266" y="895958"/>
                    <a:pt x="2555266" y="895958"/>
                    <a:pt x="2556411" y="895958"/>
                  </a:cubicBezTo>
                  <a:lnTo>
                    <a:pt x="2564428" y="895958"/>
                  </a:lnTo>
                  <a:cubicBezTo>
                    <a:pt x="2564428" y="895958"/>
                    <a:pt x="2564428" y="895958"/>
                    <a:pt x="2564428" y="894795"/>
                  </a:cubicBezTo>
                  <a:lnTo>
                    <a:pt x="2564428" y="886659"/>
                  </a:lnTo>
                  <a:cubicBezTo>
                    <a:pt x="2564428" y="886659"/>
                    <a:pt x="2564428" y="886659"/>
                    <a:pt x="2563283" y="886659"/>
                  </a:cubicBezTo>
                  <a:lnTo>
                    <a:pt x="2555266" y="886659"/>
                  </a:lnTo>
                  <a:cubicBezTo>
                    <a:pt x="2555266" y="886659"/>
                    <a:pt x="2555266" y="886659"/>
                    <a:pt x="2555266" y="885497"/>
                  </a:cubicBezTo>
                  <a:lnTo>
                    <a:pt x="2555266" y="877360"/>
                  </a:lnTo>
                  <a:cubicBezTo>
                    <a:pt x="2555266" y="877360"/>
                    <a:pt x="2555266" y="877360"/>
                    <a:pt x="2556411" y="877360"/>
                  </a:cubicBezTo>
                  <a:lnTo>
                    <a:pt x="2564428" y="877360"/>
                  </a:lnTo>
                  <a:cubicBezTo>
                    <a:pt x="2564428" y="877360"/>
                    <a:pt x="2564428" y="877360"/>
                    <a:pt x="2564428" y="876489"/>
                  </a:cubicBezTo>
                  <a:lnTo>
                    <a:pt x="2564428" y="870387"/>
                  </a:lnTo>
                  <a:cubicBezTo>
                    <a:pt x="2564428" y="870387"/>
                    <a:pt x="2564428" y="870387"/>
                    <a:pt x="2563283" y="870387"/>
                  </a:cubicBezTo>
                  <a:lnTo>
                    <a:pt x="2555266" y="870387"/>
                  </a:lnTo>
                  <a:cubicBezTo>
                    <a:pt x="2555266" y="870387"/>
                    <a:pt x="2555266" y="870387"/>
                    <a:pt x="2555266" y="869224"/>
                  </a:cubicBezTo>
                  <a:lnTo>
                    <a:pt x="2555266" y="861088"/>
                  </a:lnTo>
                  <a:cubicBezTo>
                    <a:pt x="2555266" y="861088"/>
                    <a:pt x="2555266" y="861088"/>
                    <a:pt x="2556411" y="861088"/>
                  </a:cubicBezTo>
                  <a:lnTo>
                    <a:pt x="2564428" y="861088"/>
                  </a:lnTo>
                  <a:cubicBezTo>
                    <a:pt x="2564428" y="861088"/>
                    <a:pt x="2564428" y="861088"/>
                    <a:pt x="2564428" y="859926"/>
                  </a:cubicBezTo>
                  <a:lnTo>
                    <a:pt x="2564428" y="851789"/>
                  </a:lnTo>
                  <a:cubicBezTo>
                    <a:pt x="2564428" y="851789"/>
                    <a:pt x="2564428" y="851789"/>
                    <a:pt x="2563283" y="851789"/>
                  </a:cubicBezTo>
                  <a:lnTo>
                    <a:pt x="2555266" y="851789"/>
                  </a:lnTo>
                  <a:cubicBezTo>
                    <a:pt x="2555266" y="851789"/>
                    <a:pt x="2555266" y="851789"/>
                    <a:pt x="2555266" y="850918"/>
                  </a:cubicBezTo>
                  <a:lnTo>
                    <a:pt x="2555266" y="844815"/>
                  </a:lnTo>
                  <a:cubicBezTo>
                    <a:pt x="2555266" y="844815"/>
                    <a:pt x="2555266" y="844815"/>
                    <a:pt x="2556411" y="844815"/>
                  </a:cubicBezTo>
                  <a:lnTo>
                    <a:pt x="2564428" y="844815"/>
                  </a:lnTo>
                  <a:cubicBezTo>
                    <a:pt x="2564428" y="844815"/>
                    <a:pt x="2564428" y="844815"/>
                    <a:pt x="2564428" y="843653"/>
                  </a:cubicBezTo>
                  <a:lnTo>
                    <a:pt x="2564428" y="835517"/>
                  </a:lnTo>
                  <a:cubicBezTo>
                    <a:pt x="2564428" y="835517"/>
                    <a:pt x="2564428" y="835517"/>
                    <a:pt x="2563283" y="835517"/>
                  </a:cubicBezTo>
                  <a:lnTo>
                    <a:pt x="2555266" y="835517"/>
                  </a:lnTo>
                  <a:cubicBezTo>
                    <a:pt x="2555266" y="835517"/>
                    <a:pt x="2555266" y="835517"/>
                    <a:pt x="2555266" y="834355"/>
                  </a:cubicBezTo>
                  <a:lnTo>
                    <a:pt x="2555266" y="826218"/>
                  </a:lnTo>
                  <a:cubicBezTo>
                    <a:pt x="2555266" y="826218"/>
                    <a:pt x="2555266" y="826218"/>
                    <a:pt x="2556411" y="826218"/>
                  </a:cubicBezTo>
                  <a:lnTo>
                    <a:pt x="2564428" y="826218"/>
                  </a:lnTo>
                  <a:cubicBezTo>
                    <a:pt x="2564428" y="826218"/>
                    <a:pt x="2564428" y="826218"/>
                    <a:pt x="2564428" y="825056"/>
                  </a:cubicBezTo>
                  <a:lnTo>
                    <a:pt x="2564428" y="816920"/>
                  </a:lnTo>
                  <a:cubicBezTo>
                    <a:pt x="2564428" y="816920"/>
                    <a:pt x="2564428" y="816920"/>
                    <a:pt x="2563283" y="816920"/>
                  </a:cubicBezTo>
                  <a:lnTo>
                    <a:pt x="2555266" y="816920"/>
                  </a:lnTo>
                  <a:cubicBezTo>
                    <a:pt x="2555266" y="816920"/>
                    <a:pt x="2555266" y="816920"/>
                    <a:pt x="2555266" y="816048"/>
                  </a:cubicBezTo>
                  <a:lnTo>
                    <a:pt x="2555266" y="809946"/>
                  </a:lnTo>
                  <a:cubicBezTo>
                    <a:pt x="2555266" y="809946"/>
                    <a:pt x="2555266" y="809946"/>
                    <a:pt x="2556411" y="809946"/>
                  </a:cubicBezTo>
                  <a:lnTo>
                    <a:pt x="2564428" y="809946"/>
                  </a:lnTo>
                  <a:cubicBezTo>
                    <a:pt x="2564428" y="809946"/>
                    <a:pt x="2564428" y="809946"/>
                    <a:pt x="2564428" y="808783"/>
                  </a:cubicBezTo>
                  <a:lnTo>
                    <a:pt x="2564428" y="800647"/>
                  </a:lnTo>
                  <a:cubicBezTo>
                    <a:pt x="2564428" y="800647"/>
                    <a:pt x="2564428" y="800647"/>
                    <a:pt x="2563283" y="800647"/>
                  </a:cubicBezTo>
                  <a:lnTo>
                    <a:pt x="2555266" y="800647"/>
                  </a:lnTo>
                  <a:cubicBezTo>
                    <a:pt x="2555266" y="800647"/>
                    <a:pt x="2555266" y="800647"/>
                    <a:pt x="2555266" y="799485"/>
                  </a:cubicBezTo>
                  <a:lnTo>
                    <a:pt x="2555266" y="791348"/>
                  </a:lnTo>
                  <a:cubicBezTo>
                    <a:pt x="2555266" y="791348"/>
                    <a:pt x="2555266" y="791348"/>
                    <a:pt x="2556411" y="791348"/>
                  </a:cubicBezTo>
                  <a:lnTo>
                    <a:pt x="2564428" y="791348"/>
                  </a:lnTo>
                  <a:cubicBezTo>
                    <a:pt x="2564428" y="791348"/>
                    <a:pt x="2564428" y="791348"/>
                    <a:pt x="2564428" y="790477"/>
                  </a:cubicBezTo>
                  <a:lnTo>
                    <a:pt x="2564428" y="784375"/>
                  </a:lnTo>
                  <a:cubicBezTo>
                    <a:pt x="2564428" y="784375"/>
                    <a:pt x="2564428" y="784375"/>
                    <a:pt x="2563283" y="784375"/>
                  </a:cubicBezTo>
                  <a:lnTo>
                    <a:pt x="2555266" y="784375"/>
                  </a:lnTo>
                  <a:cubicBezTo>
                    <a:pt x="2555266" y="784375"/>
                    <a:pt x="2555266" y="784375"/>
                    <a:pt x="2555266" y="783212"/>
                  </a:cubicBezTo>
                  <a:lnTo>
                    <a:pt x="2555266" y="775076"/>
                  </a:lnTo>
                  <a:cubicBezTo>
                    <a:pt x="2555266" y="775076"/>
                    <a:pt x="2555266" y="775076"/>
                    <a:pt x="2556411" y="775076"/>
                  </a:cubicBezTo>
                  <a:lnTo>
                    <a:pt x="2564428" y="775076"/>
                  </a:lnTo>
                  <a:cubicBezTo>
                    <a:pt x="2564428" y="775076"/>
                    <a:pt x="2564428" y="775076"/>
                    <a:pt x="2564428" y="773914"/>
                  </a:cubicBezTo>
                  <a:lnTo>
                    <a:pt x="2564428" y="765777"/>
                  </a:lnTo>
                  <a:cubicBezTo>
                    <a:pt x="2564428" y="765777"/>
                    <a:pt x="2564428" y="765777"/>
                    <a:pt x="2563283" y="765777"/>
                  </a:cubicBezTo>
                  <a:lnTo>
                    <a:pt x="2555266" y="765777"/>
                  </a:lnTo>
                  <a:cubicBezTo>
                    <a:pt x="2555266" y="765777"/>
                    <a:pt x="2555266" y="765777"/>
                    <a:pt x="2555266" y="764615"/>
                  </a:cubicBezTo>
                  <a:lnTo>
                    <a:pt x="2555266" y="756479"/>
                  </a:lnTo>
                  <a:cubicBezTo>
                    <a:pt x="2555266" y="756479"/>
                    <a:pt x="2555266" y="756479"/>
                    <a:pt x="2556411" y="756479"/>
                  </a:cubicBezTo>
                  <a:lnTo>
                    <a:pt x="2564428" y="756479"/>
                  </a:lnTo>
                  <a:cubicBezTo>
                    <a:pt x="2564428" y="756479"/>
                    <a:pt x="2564428" y="756479"/>
                    <a:pt x="2564428" y="755607"/>
                  </a:cubicBezTo>
                  <a:lnTo>
                    <a:pt x="2564428" y="749505"/>
                  </a:lnTo>
                  <a:cubicBezTo>
                    <a:pt x="2564428" y="749505"/>
                    <a:pt x="2564428" y="749505"/>
                    <a:pt x="2563283" y="749505"/>
                  </a:cubicBezTo>
                  <a:lnTo>
                    <a:pt x="2555266" y="749505"/>
                  </a:lnTo>
                  <a:cubicBezTo>
                    <a:pt x="2555266" y="749505"/>
                    <a:pt x="2555266" y="749505"/>
                    <a:pt x="2555266" y="748343"/>
                  </a:cubicBezTo>
                  <a:lnTo>
                    <a:pt x="2555266" y="740206"/>
                  </a:lnTo>
                  <a:cubicBezTo>
                    <a:pt x="2555266" y="740206"/>
                    <a:pt x="2555266" y="740206"/>
                    <a:pt x="2556411" y="740206"/>
                  </a:cubicBezTo>
                  <a:lnTo>
                    <a:pt x="2564428" y="740206"/>
                  </a:lnTo>
                  <a:cubicBezTo>
                    <a:pt x="2564428" y="740206"/>
                    <a:pt x="2564428" y="740206"/>
                    <a:pt x="2564428" y="739044"/>
                  </a:cubicBezTo>
                  <a:lnTo>
                    <a:pt x="2564428" y="730908"/>
                  </a:lnTo>
                  <a:cubicBezTo>
                    <a:pt x="2564428" y="730908"/>
                    <a:pt x="2564428" y="730908"/>
                    <a:pt x="2563283" y="730908"/>
                  </a:cubicBezTo>
                  <a:lnTo>
                    <a:pt x="2555266" y="730908"/>
                  </a:lnTo>
                  <a:cubicBezTo>
                    <a:pt x="2555266" y="730908"/>
                    <a:pt x="2555266" y="730908"/>
                    <a:pt x="2555266" y="729745"/>
                  </a:cubicBezTo>
                  <a:lnTo>
                    <a:pt x="2555266" y="721609"/>
                  </a:lnTo>
                  <a:cubicBezTo>
                    <a:pt x="2555266" y="721609"/>
                    <a:pt x="2555266" y="721609"/>
                    <a:pt x="2556411" y="721609"/>
                  </a:cubicBezTo>
                  <a:lnTo>
                    <a:pt x="2564428" y="721609"/>
                  </a:lnTo>
                  <a:cubicBezTo>
                    <a:pt x="2564428" y="721609"/>
                    <a:pt x="2564428" y="721609"/>
                    <a:pt x="2564428" y="720737"/>
                  </a:cubicBezTo>
                  <a:lnTo>
                    <a:pt x="2564428" y="714635"/>
                  </a:lnTo>
                  <a:cubicBezTo>
                    <a:pt x="2564428" y="714635"/>
                    <a:pt x="2564428" y="714635"/>
                    <a:pt x="2563283" y="714635"/>
                  </a:cubicBezTo>
                  <a:lnTo>
                    <a:pt x="2555266" y="714635"/>
                  </a:lnTo>
                  <a:cubicBezTo>
                    <a:pt x="2555266" y="714635"/>
                    <a:pt x="2555266" y="714635"/>
                    <a:pt x="2555266" y="713473"/>
                  </a:cubicBezTo>
                  <a:lnTo>
                    <a:pt x="2555266" y="705336"/>
                  </a:lnTo>
                  <a:cubicBezTo>
                    <a:pt x="2555266" y="705336"/>
                    <a:pt x="2555266" y="705336"/>
                    <a:pt x="2556411" y="705336"/>
                  </a:cubicBezTo>
                  <a:lnTo>
                    <a:pt x="2564428" y="705336"/>
                  </a:lnTo>
                  <a:cubicBezTo>
                    <a:pt x="2564428" y="705336"/>
                    <a:pt x="2564428" y="705336"/>
                    <a:pt x="2563283" y="703593"/>
                  </a:cubicBezTo>
                  <a:lnTo>
                    <a:pt x="2555266" y="691389"/>
                  </a:lnTo>
                  <a:cubicBezTo>
                    <a:pt x="2555266" y="691389"/>
                    <a:pt x="2555266" y="691389"/>
                    <a:pt x="2555266" y="654194"/>
                  </a:cubicBezTo>
                  <a:cubicBezTo>
                    <a:pt x="2555266" y="654194"/>
                    <a:pt x="2555266" y="654194"/>
                    <a:pt x="2708733" y="654194"/>
                  </a:cubicBezTo>
                  <a:cubicBezTo>
                    <a:pt x="2708733" y="654194"/>
                    <a:pt x="2708733" y="654194"/>
                    <a:pt x="2722475" y="675116"/>
                  </a:cubicBezTo>
                  <a:cubicBezTo>
                    <a:pt x="2722475" y="675116"/>
                    <a:pt x="2722475" y="675116"/>
                    <a:pt x="2722475" y="721609"/>
                  </a:cubicBezTo>
                  <a:cubicBezTo>
                    <a:pt x="2722475" y="721609"/>
                    <a:pt x="2722475" y="721609"/>
                    <a:pt x="2721330" y="721609"/>
                  </a:cubicBezTo>
                  <a:lnTo>
                    <a:pt x="2713313" y="721609"/>
                  </a:lnTo>
                  <a:cubicBezTo>
                    <a:pt x="2713313" y="721609"/>
                    <a:pt x="2713313" y="721609"/>
                    <a:pt x="2713313" y="722771"/>
                  </a:cubicBezTo>
                  <a:lnTo>
                    <a:pt x="2713313" y="730908"/>
                  </a:lnTo>
                  <a:cubicBezTo>
                    <a:pt x="2713313" y="730908"/>
                    <a:pt x="2713313" y="730908"/>
                    <a:pt x="2714459" y="730908"/>
                  </a:cubicBezTo>
                  <a:lnTo>
                    <a:pt x="2722475" y="730908"/>
                  </a:lnTo>
                  <a:cubicBezTo>
                    <a:pt x="2722475" y="730908"/>
                    <a:pt x="2722475" y="730908"/>
                    <a:pt x="2722475" y="732070"/>
                  </a:cubicBezTo>
                  <a:lnTo>
                    <a:pt x="2722475" y="740206"/>
                  </a:lnTo>
                  <a:cubicBezTo>
                    <a:pt x="2722475" y="740206"/>
                    <a:pt x="2722475" y="740206"/>
                    <a:pt x="2721330" y="740206"/>
                  </a:cubicBezTo>
                  <a:lnTo>
                    <a:pt x="2713313" y="740206"/>
                  </a:lnTo>
                  <a:cubicBezTo>
                    <a:pt x="2713313" y="740206"/>
                    <a:pt x="2713313" y="740206"/>
                    <a:pt x="2713313" y="741368"/>
                  </a:cubicBezTo>
                  <a:lnTo>
                    <a:pt x="2713313" y="749505"/>
                  </a:lnTo>
                  <a:cubicBezTo>
                    <a:pt x="2713313" y="749505"/>
                    <a:pt x="2713313" y="749505"/>
                    <a:pt x="2714459" y="749505"/>
                  </a:cubicBezTo>
                  <a:lnTo>
                    <a:pt x="2722475" y="749505"/>
                  </a:lnTo>
                  <a:cubicBezTo>
                    <a:pt x="2722475" y="749505"/>
                    <a:pt x="2722475" y="749505"/>
                    <a:pt x="2722475" y="750377"/>
                  </a:cubicBezTo>
                  <a:lnTo>
                    <a:pt x="2722475" y="756479"/>
                  </a:lnTo>
                  <a:cubicBezTo>
                    <a:pt x="2722475" y="756479"/>
                    <a:pt x="2722475" y="756479"/>
                    <a:pt x="2721330" y="756479"/>
                  </a:cubicBezTo>
                  <a:lnTo>
                    <a:pt x="2713313" y="756479"/>
                  </a:lnTo>
                  <a:cubicBezTo>
                    <a:pt x="2713313" y="756479"/>
                    <a:pt x="2713313" y="756479"/>
                    <a:pt x="2713313" y="757641"/>
                  </a:cubicBezTo>
                  <a:lnTo>
                    <a:pt x="2713313" y="765777"/>
                  </a:lnTo>
                  <a:cubicBezTo>
                    <a:pt x="2713313" y="765777"/>
                    <a:pt x="2713313" y="765777"/>
                    <a:pt x="2714459" y="765777"/>
                  </a:cubicBezTo>
                  <a:lnTo>
                    <a:pt x="2722475" y="765777"/>
                  </a:lnTo>
                  <a:cubicBezTo>
                    <a:pt x="2722475" y="765777"/>
                    <a:pt x="2722475" y="765777"/>
                    <a:pt x="2722475" y="766940"/>
                  </a:cubicBezTo>
                  <a:lnTo>
                    <a:pt x="2722475" y="775076"/>
                  </a:lnTo>
                  <a:cubicBezTo>
                    <a:pt x="2722475" y="775076"/>
                    <a:pt x="2722475" y="775076"/>
                    <a:pt x="2721330" y="775076"/>
                  </a:cubicBezTo>
                  <a:lnTo>
                    <a:pt x="2713313" y="775076"/>
                  </a:lnTo>
                  <a:cubicBezTo>
                    <a:pt x="2713313" y="775076"/>
                    <a:pt x="2713313" y="775076"/>
                    <a:pt x="2713313" y="776238"/>
                  </a:cubicBezTo>
                  <a:lnTo>
                    <a:pt x="2713313" y="784375"/>
                  </a:lnTo>
                  <a:cubicBezTo>
                    <a:pt x="2713313" y="784375"/>
                    <a:pt x="2713313" y="784375"/>
                    <a:pt x="2714459" y="784375"/>
                  </a:cubicBezTo>
                  <a:lnTo>
                    <a:pt x="2722475" y="784375"/>
                  </a:lnTo>
                  <a:cubicBezTo>
                    <a:pt x="2722475" y="784375"/>
                    <a:pt x="2722475" y="784375"/>
                    <a:pt x="2722475" y="785246"/>
                  </a:cubicBezTo>
                  <a:lnTo>
                    <a:pt x="2722475" y="791348"/>
                  </a:lnTo>
                  <a:cubicBezTo>
                    <a:pt x="2722475" y="791348"/>
                    <a:pt x="2722475" y="791348"/>
                    <a:pt x="2721330" y="791348"/>
                  </a:cubicBezTo>
                  <a:lnTo>
                    <a:pt x="2713313" y="791348"/>
                  </a:lnTo>
                  <a:cubicBezTo>
                    <a:pt x="2713313" y="791348"/>
                    <a:pt x="2713313" y="791348"/>
                    <a:pt x="2713313" y="792511"/>
                  </a:cubicBezTo>
                  <a:lnTo>
                    <a:pt x="2713313" y="800647"/>
                  </a:lnTo>
                  <a:cubicBezTo>
                    <a:pt x="2713313" y="800647"/>
                    <a:pt x="2713313" y="800647"/>
                    <a:pt x="2714459" y="800647"/>
                  </a:cubicBezTo>
                  <a:lnTo>
                    <a:pt x="2722475" y="800647"/>
                  </a:lnTo>
                  <a:cubicBezTo>
                    <a:pt x="2722475" y="800647"/>
                    <a:pt x="2722475" y="800647"/>
                    <a:pt x="2722475" y="801809"/>
                  </a:cubicBezTo>
                  <a:lnTo>
                    <a:pt x="2722475" y="809946"/>
                  </a:lnTo>
                  <a:cubicBezTo>
                    <a:pt x="2722475" y="809946"/>
                    <a:pt x="2722475" y="809946"/>
                    <a:pt x="2721330" y="809946"/>
                  </a:cubicBezTo>
                  <a:lnTo>
                    <a:pt x="2713313" y="809946"/>
                  </a:lnTo>
                  <a:cubicBezTo>
                    <a:pt x="2713313" y="809946"/>
                    <a:pt x="2713313" y="809946"/>
                    <a:pt x="2713313" y="810817"/>
                  </a:cubicBezTo>
                  <a:lnTo>
                    <a:pt x="2713313" y="816920"/>
                  </a:lnTo>
                  <a:cubicBezTo>
                    <a:pt x="2713313" y="816920"/>
                    <a:pt x="2713313" y="816920"/>
                    <a:pt x="2714459" y="816920"/>
                  </a:cubicBezTo>
                  <a:lnTo>
                    <a:pt x="2722475" y="816920"/>
                  </a:lnTo>
                  <a:cubicBezTo>
                    <a:pt x="2722475" y="816920"/>
                    <a:pt x="2722475" y="816920"/>
                    <a:pt x="2722475" y="818082"/>
                  </a:cubicBezTo>
                  <a:lnTo>
                    <a:pt x="2722475" y="826218"/>
                  </a:lnTo>
                  <a:cubicBezTo>
                    <a:pt x="2722475" y="826218"/>
                    <a:pt x="2722475" y="826218"/>
                    <a:pt x="2721330" y="826218"/>
                  </a:cubicBezTo>
                  <a:lnTo>
                    <a:pt x="2713313" y="826218"/>
                  </a:lnTo>
                  <a:cubicBezTo>
                    <a:pt x="2713313" y="826218"/>
                    <a:pt x="2713313" y="826218"/>
                    <a:pt x="2713313" y="827380"/>
                  </a:cubicBezTo>
                  <a:lnTo>
                    <a:pt x="2713313" y="835517"/>
                  </a:lnTo>
                  <a:cubicBezTo>
                    <a:pt x="2713313" y="835517"/>
                    <a:pt x="2713313" y="835517"/>
                    <a:pt x="2714459" y="835517"/>
                  </a:cubicBezTo>
                  <a:lnTo>
                    <a:pt x="2722475" y="835517"/>
                  </a:lnTo>
                  <a:cubicBezTo>
                    <a:pt x="2722475" y="835517"/>
                    <a:pt x="2722475" y="835517"/>
                    <a:pt x="2722475" y="836679"/>
                  </a:cubicBezTo>
                  <a:lnTo>
                    <a:pt x="2722475" y="844815"/>
                  </a:lnTo>
                  <a:cubicBezTo>
                    <a:pt x="2722475" y="844815"/>
                    <a:pt x="2722475" y="844815"/>
                    <a:pt x="2721330" y="844815"/>
                  </a:cubicBezTo>
                  <a:lnTo>
                    <a:pt x="2713313" y="844815"/>
                  </a:lnTo>
                  <a:cubicBezTo>
                    <a:pt x="2713313" y="844815"/>
                    <a:pt x="2713313" y="844815"/>
                    <a:pt x="2713313" y="845687"/>
                  </a:cubicBezTo>
                  <a:lnTo>
                    <a:pt x="2713313" y="851789"/>
                  </a:lnTo>
                  <a:cubicBezTo>
                    <a:pt x="2713313" y="851789"/>
                    <a:pt x="2713313" y="851789"/>
                    <a:pt x="2714459" y="851789"/>
                  </a:cubicBezTo>
                  <a:lnTo>
                    <a:pt x="2722475" y="851789"/>
                  </a:lnTo>
                  <a:cubicBezTo>
                    <a:pt x="2722475" y="851789"/>
                    <a:pt x="2722475" y="851789"/>
                    <a:pt x="2722475" y="852952"/>
                  </a:cubicBezTo>
                  <a:lnTo>
                    <a:pt x="2722475" y="861088"/>
                  </a:lnTo>
                  <a:cubicBezTo>
                    <a:pt x="2722475" y="861088"/>
                    <a:pt x="2722475" y="861088"/>
                    <a:pt x="2721330" y="861088"/>
                  </a:cubicBezTo>
                  <a:lnTo>
                    <a:pt x="2713313" y="861088"/>
                  </a:lnTo>
                  <a:cubicBezTo>
                    <a:pt x="2713313" y="861088"/>
                    <a:pt x="2713313" y="861088"/>
                    <a:pt x="2713313" y="862250"/>
                  </a:cubicBezTo>
                  <a:lnTo>
                    <a:pt x="2713313" y="870387"/>
                  </a:lnTo>
                  <a:cubicBezTo>
                    <a:pt x="2713313" y="870387"/>
                    <a:pt x="2713313" y="870387"/>
                    <a:pt x="2714459" y="870387"/>
                  </a:cubicBezTo>
                  <a:lnTo>
                    <a:pt x="2722475" y="870387"/>
                  </a:lnTo>
                  <a:cubicBezTo>
                    <a:pt x="2722475" y="870387"/>
                    <a:pt x="2722475" y="870387"/>
                    <a:pt x="2722475" y="871258"/>
                  </a:cubicBezTo>
                  <a:lnTo>
                    <a:pt x="2722475" y="877360"/>
                  </a:lnTo>
                  <a:cubicBezTo>
                    <a:pt x="2722475" y="877360"/>
                    <a:pt x="2722475" y="877360"/>
                    <a:pt x="2721330" y="877360"/>
                  </a:cubicBezTo>
                  <a:lnTo>
                    <a:pt x="2713313" y="877360"/>
                  </a:lnTo>
                  <a:cubicBezTo>
                    <a:pt x="2713313" y="877360"/>
                    <a:pt x="2713313" y="877360"/>
                    <a:pt x="2713313" y="878523"/>
                  </a:cubicBezTo>
                  <a:lnTo>
                    <a:pt x="2713313" y="886659"/>
                  </a:lnTo>
                  <a:cubicBezTo>
                    <a:pt x="2713313" y="886659"/>
                    <a:pt x="2713313" y="886659"/>
                    <a:pt x="2714459" y="886659"/>
                  </a:cubicBezTo>
                  <a:lnTo>
                    <a:pt x="2722475" y="886659"/>
                  </a:lnTo>
                  <a:cubicBezTo>
                    <a:pt x="2722475" y="886659"/>
                    <a:pt x="2722475" y="886659"/>
                    <a:pt x="2722475" y="887821"/>
                  </a:cubicBezTo>
                  <a:lnTo>
                    <a:pt x="2722475" y="895958"/>
                  </a:lnTo>
                  <a:cubicBezTo>
                    <a:pt x="2722475" y="895958"/>
                    <a:pt x="2722475" y="895958"/>
                    <a:pt x="2721330" y="895958"/>
                  </a:cubicBezTo>
                  <a:lnTo>
                    <a:pt x="2713313" y="895958"/>
                  </a:lnTo>
                  <a:cubicBezTo>
                    <a:pt x="2713313" y="895958"/>
                    <a:pt x="2713313" y="895958"/>
                    <a:pt x="2713313" y="897120"/>
                  </a:cubicBezTo>
                  <a:lnTo>
                    <a:pt x="2713313" y="905256"/>
                  </a:lnTo>
                  <a:cubicBezTo>
                    <a:pt x="2713313" y="905256"/>
                    <a:pt x="2713313" y="905256"/>
                    <a:pt x="2714459" y="905256"/>
                  </a:cubicBezTo>
                  <a:lnTo>
                    <a:pt x="2722475" y="905256"/>
                  </a:lnTo>
                  <a:cubicBezTo>
                    <a:pt x="2722475" y="905256"/>
                    <a:pt x="2722475" y="905256"/>
                    <a:pt x="2722475" y="906128"/>
                  </a:cubicBezTo>
                  <a:lnTo>
                    <a:pt x="2722475" y="912230"/>
                  </a:lnTo>
                  <a:cubicBezTo>
                    <a:pt x="2722475" y="912230"/>
                    <a:pt x="2722475" y="912230"/>
                    <a:pt x="2721330" y="912230"/>
                  </a:cubicBezTo>
                  <a:lnTo>
                    <a:pt x="2713313" y="912230"/>
                  </a:lnTo>
                  <a:cubicBezTo>
                    <a:pt x="2713313" y="912230"/>
                    <a:pt x="2713313" y="912230"/>
                    <a:pt x="2713313" y="913392"/>
                  </a:cubicBezTo>
                  <a:lnTo>
                    <a:pt x="2713313" y="921529"/>
                  </a:lnTo>
                  <a:cubicBezTo>
                    <a:pt x="2713313" y="921529"/>
                    <a:pt x="2713313" y="921529"/>
                    <a:pt x="2738509" y="942451"/>
                  </a:cubicBezTo>
                  <a:cubicBezTo>
                    <a:pt x="2738509" y="947100"/>
                    <a:pt x="2738509" y="947100"/>
                    <a:pt x="2737365" y="947100"/>
                  </a:cubicBezTo>
                  <a:lnTo>
                    <a:pt x="2729347" y="947100"/>
                  </a:lnTo>
                  <a:cubicBezTo>
                    <a:pt x="2729347" y="947100"/>
                    <a:pt x="2729347" y="947100"/>
                    <a:pt x="2729347" y="972671"/>
                  </a:cubicBezTo>
                  <a:cubicBezTo>
                    <a:pt x="2729347" y="972671"/>
                    <a:pt x="2729347" y="972671"/>
                    <a:pt x="2730493" y="972671"/>
                  </a:cubicBezTo>
                  <a:lnTo>
                    <a:pt x="2738509" y="972671"/>
                  </a:lnTo>
                  <a:cubicBezTo>
                    <a:pt x="2738509" y="972671"/>
                    <a:pt x="2738509" y="972671"/>
                    <a:pt x="2738509" y="971218"/>
                  </a:cubicBezTo>
                  <a:lnTo>
                    <a:pt x="2738509" y="961048"/>
                  </a:lnTo>
                  <a:cubicBezTo>
                    <a:pt x="2738509" y="961048"/>
                    <a:pt x="2738509" y="961048"/>
                    <a:pt x="2739655" y="960467"/>
                  </a:cubicBezTo>
                  <a:lnTo>
                    <a:pt x="2747671" y="956399"/>
                  </a:lnTo>
                  <a:cubicBezTo>
                    <a:pt x="2747671" y="956399"/>
                    <a:pt x="2747671" y="956399"/>
                    <a:pt x="2749675" y="956399"/>
                  </a:cubicBezTo>
                  <a:lnTo>
                    <a:pt x="2763706" y="956399"/>
                  </a:lnTo>
                  <a:cubicBezTo>
                    <a:pt x="2763706" y="956399"/>
                    <a:pt x="2763706" y="956399"/>
                    <a:pt x="2763706" y="957561"/>
                  </a:cubicBezTo>
                  <a:lnTo>
                    <a:pt x="2763706" y="965697"/>
                  </a:lnTo>
                  <a:cubicBezTo>
                    <a:pt x="2763706" y="965697"/>
                    <a:pt x="2763706" y="965697"/>
                    <a:pt x="2765424" y="965697"/>
                  </a:cubicBezTo>
                  <a:lnTo>
                    <a:pt x="2777450" y="965697"/>
                  </a:lnTo>
                  <a:cubicBezTo>
                    <a:pt x="2777450" y="970346"/>
                    <a:pt x="2777450" y="970346"/>
                    <a:pt x="2778594" y="970346"/>
                  </a:cubicBezTo>
                  <a:lnTo>
                    <a:pt x="2786612" y="970346"/>
                  </a:lnTo>
                  <a:cubicBezTo>
                    <a:pt x="2786612" y="970346"/>
                    <a:pt x="2786612" y="970346"/>
                    <a:pt x="2811807" y="1002891"/>
                  </a:cubicBezTo>
                  <a:cubicBezTo>
                    <a:pt x="2811807" y="1002891"/>
                    <a:pt x="2811807" y="1002891"/>
                    <a:pt x="2811807" y="1037761"/>
                  </a:cubicBezTo>
                  <a:cubicBezTo>
                    <a:pt x="2811807" y="1037761"/>
                    <a:pt x="2811807" y="1037761"/>
                    <a:pt x="2812951" y="1037761"/>
                  </a:cubicBezTo>
                  <a:lnTo>
                    <a:pt x="2820970" y="1037761"/>
                  </a:lnTo>
                  <a:cubicBezTo>
                    <a:pt x="2820970" y="1037761"/>
                    <a:pt x="2820970" y="1037761"/>
                    <a:pt x="2820970" y="1035727"/>
                  </a:cubicBezTo>
                  <a:lnTo>
                    <a:pt x="2820970" y="1021489"/>
                  </a:lnTo>
                  <a:cubicBezTo>
                    <a:pt x="2820970" y="1021489"/>
                    <a:pt x="2820970" y="1021489"/>
                    <a:pt x="2821829" y="1021489"/>
                  </a:cubicBezTo>
                  <a:lnTo>
                    <a:pt x="2827841" y="1021489"/>
                  </a:lnTo>
                  <a:cubicBezTo>
                    <a:pt x="2827841" y="1021489"/>
                    <a:pt x="2827841" y="1021489"/>
                    <a:pt x="2827841" y="1022651"/>
                  </a:cubicBezTo>
                  <a:lnTo>
                    <a:pt x="2827841" y="1030787"/>
                  </a:lnTo>
                  <a:cubicBezTo>
                    <a:pt x="2837003" y="1033113"/>
                    <a:pt x="2837003" y="1033113"/>
                    <a:pt x="2837003" y="981970"/>
                  </a:cubicBezTo>
                  <a:cubicBezTo>
                    <a:pt x="2837003" y="981970"/>
                    <a:pt x="2837003" y="981970"/>
                    <a:pt x="2875943" y="981970"/>
                  </a:cubicBezTo>
                  <a:cubicBezTo>
                    <a:pt x="2875943" y="981970"/>
                    <a:pt x="2875943" y="981970"/>
                    <a:pt x="2875943" y="907581"/>
                  </a:cubicBezTo>
                  <a:cubicBezTo>
                    <a:pt x="2875943" y="907581"/>
                    <a:pt x="2875943" y="907581"/>
                    <a:pt x="2912591" y="907581"/>
                  </a:cubicBezTo>
                  <a:cubicBezTo>
                    <a:pt x="2912591" y="907581"/>
                    <a:pt x="2912591" y="907581"/>
                    <a:pt x="2912591" y="906709"/>
                  </a:cubicBezTo>
                  <a:lnTo>
                    <a:pt x="2912591" y="900607"/>
                  </a:lnTo>
                  <a:cubicBezTo>
                    <a:pt x="2912591" y="900607"/>
                    <a:pt x="2912591" y="900607"/>
                    <a:pt x="2935497" y="900607"/>
                  </a:cubicBezTo>
                  <a:cubicBezTo>
                    <a:pt x="2935497" y="900607"/>
                    <a:pt x="2935497" y="900607"/>
                    <a:pt x="2935497" y="861088"/>
                  </a:cubicBezTo>
                  <a:cubicBezTo>
                    <a:pt x="2930915" y="861088"/>
                    <a:pt x="2930915" y="861088"/>
                    <a:pt x="2930915" y="859344"/>
                  </a:cubicBezTo>
                  <a:lnTo>
                    <a:pt x="2930915" y="847140"/>
                  </a:lnTo>
                  <a:lnTo>
                    <a:pt x="2935497" y="849465"/>
                  </a:lnTo>
                  <a:cubicBezTo>
                    <a:pt x="2935497" y="849465"/>
                    <a:pt x="2935497" y="849465"/>
                    <a:pt x="2940079" y="826218"/>
                  </a:cubicBezTo>
                  <a:cubicBezTo>
                    <a:pt x="2940079" y="826218"/>
                    <a:pt x="2940079" y="826218"/>
                    <a:pt x="2944659" y="849465"/>
                  </a:cubicBezTo>
                  <a:cubicBezTo>
                    <a:pt x="2946951" y="847140"/>
                    <a:pt x="2946951" y="847140"/>
                    <a:pt x="2947237" y="846268"/>
                  </a:cubicBezTo>
                  <a:lnTo>
                    <a:pt x="2949241" y="840166"/>
                  </a:lnTo>
                  <a:cubicBezTo>
                    <a:pt x="2949241" y="840166"/>
                    <a:pt x="2949241" y="840166"/>
                    <a:pt x="2949813" y="839004"/>
                  </a:cubicBezTo>
                  <a:lnTo>
                    <a:pt x="2953821" y="830867"/>
                  </a:lnTo>
                  <a:cubicBezTo>
                    <a:pt x="2953821" y="830867"/>
                    <a:pt x="2953821" y="830867"/>
                    <a:pt x="2954395" y="829705"/>
                  </a:cubicBezTo>
                  <a:lnTo>
                    <a:pt x="2958403" y="821569"/>
                  </a:lnTo>
                  <a:cubicBezTo>
                    <a:pt x="2958403" y="821569"/>
                    <a:pt x="2958403" y="821569"/>
                    <a:pt x="2959834" y="820697"/>
                  </a:cubicBezTo>
                  <a:lnTo>
                    <a:pt x="2969855" y="814595"/>
                  </a:lnTo>
                  <a:cubicBezTo>
                    <a:pt x="2969855" y="814595"/>
                    <a:pt x="2969855" y="814595"/>
                    <a:pt x="2971573" y="813433"/>
                  </a:cubicBezTo>
                  <a:lnTo>
                    <a:pt x="2983599" y="805296"/>
                  </a:lnTo>
                  <a:cubicBezTo>
                    <a:pt x="2983599" y="805296"/>
                    <a:pt x="2983599" y="805296"/>
                    <a:pt x="2984458" y="804134"/>
                  </a:cubicBezTo>
                  <a:lnTo>
                    <a:pt x="2990471" y="795998"/>
                  </a:lnTo>
                  <a:cubicBezTo>
                    <a:pt x="2990471" y="795998"/>
                    <a:pt x="2990471" y="795998"/>
                    <a:pt x="2991043" y="793964"/>
                  </a:cubicBezTo>
                  <a:lnTo>
                    <a:pt x="2995052" y="779725"/>
                  </a:lnTo>
                  <a:cubicBezTo>
                    <a:pt x="2995052" y="779725"/>
                    <a:pt x="2995052" y="779725"/>
                    <a:pt x="2995625" y="781759"/>
                  </a:cubicBezTo>
                  <a:lnTo>
                    <a:pt x="2999633" y="795998"/>
                  </a:lnTo>
                  <a:cubicBezTo>
                    <a:pt x="2999633" y="795998"/>
                    <a:pt x="2999633" y="795998"/>
                    <a:pt x="3000205" y="796869"/>
                  </a:cubicBezTo>
                  <a:lnTo>
                    <a:pt x="3004214" y="802972"/>
                  </a:lnTo>
                  <a:cubicBezTo>
                    <a:pt x="3004214" y="802972"/>
                    <a:pt x="3004214" y="802972"/>
                    <a:pt x="3005646" y="804134"/>
                  </a:cubicBezTo>
                  <a:lnTo>
                    <a:pt x="3015667" y="812270"/>
                  </a:lnTo>
                  <a:cubicBezTo>
                    <a:pt x="3015667" y="812270"/>
                    <a:pt x="3015667" y="812270"/>
                    <a:pt x="3016813" y="813433"/>
                  </a:cubicBezTo>
                  <a:lnTo>
                    <a:pt x="3024828" y="821569"/>
                  </a:lnTo>
                  <a:cubicBezTo>
                    <a:pt x="3024828" y="821569"/>
                    <a:pt x="3024828" y="821569"/>
                    <a:pt x="3025975" y="822731"/>
                  </a:cubicBezTo>
                  <a:lnTo>
                    <a:pt x="3033991" y="830867"/>
                  </a:lnTo>
                  <a:cubicBezTo>
                    <a:pt x="3033991" y="830867"/>
                    <a:pt x="3033991" y="830867"/>
                    <a:pt x="3034278" y="832030"/>
                  </a:cubicBezTo>
                  <a:lnTo>
                    <a:pt x="3036281" y="840166"/>
                  </a:lnTo>
                  <a:cubicBezTo>
                    <a:pt x="3036281" y="840166"/>
                    <a:pt x="3036281" y="840166"/>
                    <a:pt x="3036567" y="841328"/>
                  </a:cubicBezTo>
                  <a:lnTo>
                    <a:pt x="3038572" y="849465"/>
                  </a:lnTo>
                  <a:cubicBezTo>
                    <a:pt x="3043153" y="849465"/>
                    <a:pt x="3043153" y="849465"/>
                    <a:pt x="3045443" y="826218"/>
                  </a:cubicBezTo>
                  <a:cubicBezTo>
                    <a:pt x="3045443" y="826218"/>
                    <a:pt x="3045443" y="826218"/>
                    <a:pt x="3050025" y="849465"/>
                  </a:cubicBezTo>
                  <a:cubicBezTo>
                    <a:pt x="3054605" y="849465"/>
                    <a:pt x="3054605" y="849465"/>
                    <a:pt x="3054605" y="851208"/>
                  </a:cubicBezTo>
                  <a:lnTo>
                    <a:pt x="3054605" y="863413"/>
                  </a:lnTo>
                  <a:cubicBezTo>
                    <a:pt x="3050025" y="863413"/>
                    <a:pt x="3050025" y="863413"/>
                    <a:pt x="3050025" y="895958"/>
                  </a:cubicBezTo>
                  <a:cubicBezTo>
                    <a:pt x="3050025" y="895958"/>
                    <a:pt x="3050025" y="895958"/>
                    <a:pt x="3051171" y="895958"/>
                  </a:cubicBezTo>
                  <a:lnTo>
                    <a:pt x="3059187" y="895958"/>
                  </a:lnTo>
                  <a:cubicBezTo>
                    <a:pt x="3059187" y="900607"/>
                    <a:pt x="3059187" y="900607"/>
                    <a:pt x="3060047" y="900607"/>
                  </a:cubicBezTo>
                  <a:lnTo>
                    <a:pt x="3066059" y="900607"/>
                  </a:lnTo>
                  <a:cubicBezTo>
                    <a:pt x="3066059" y="900607"/>
                    <a:pt x="3066059" y="900607"/>
                    <a:pt x="3066059" y="899445"/>
                  </a:cubicBezTo>
                  <a:lnTo>
                    <a:pt x="3066059" y="891308"/>
                  </a:lnTo>
                  <a:cubicBezTo>
                    <a:pt x="3066059" y="891308"/>
                    <a:pt x="3066059" y="891308"/>
                    <a:pt x="3068349" y="891308"/>
                  </a:cubicBezTo>
                  <a:lnTo>
                    <a:pt x="3084383" y="891308"/>
                  </a:lnTo>
                  <a:cubicBezTo>
                    <a:pt x="3084383" y="891308"/>
                    <a:pt x="3084383" y="891308"/>
                    <a:pt x="3084383" y="889274"/>
                  </a:cubicBezTo>
                  <a:lnTo>
                    <a:pt x="3084383" y="875036"/>
                  </a:lnTo>
                  <a:cubicBezTo>
                    <a:pt x="3084383" y="875036"/>
                    <a:pt x="3084383" y="875036"/>
                    <a:pt x="3123323" y="875036"/>
                  </a:cubicBezTo>
                  <a:cubicBezTo>
                    <a:pt x="3123323" y="875036"/>
                    <a:pt x="3123323" y="875036"/>
                    <a:pt x="3123323" y="876489"/>
                  </a:cubicBezTo>
                  <a:lnTo>
                    <a:pt x="3123323" y="886659"/>
                  </a:lnTo>
                  <a:cubicBezTo>
                    <a:pt x="3123323" y="886659"/>
                    <a:pt x="3123323" y="886659"/>
                    <a:pt x="3143937" y="886659"/>
                  </a:cubicBezTo>
                  <a:cubicBezTo>
                    <a:pt x="3143937" y="886659"/>
                    <a:pt x="3143937" y="886659"/>
                    <a:pt x="3143937" y="888984"/>
                  </a:cubicBezTo>
                  <a:lnTo>
                    <a:pt x="3143937" y="905256"/>
                  </a:lnTo>
                  <a:cubicBezTo>
                    <a:pt x="3139357" y="905256"/>
                    <a:pt x="3139357" y="905256"/>
                    <a:pt x="3139357" y="906128"/>
                  </a:cubicBezTo>
                  <a:lnTo>
                    <a:pt x="3139357" y="912230"/>
                  </a:lnTo>
                  <a:cubicBezTo>
                    <a:pt x="3143937" y="912230"/>
                    <a:pt x="3143937" y="912230"/>
                    <a:pt x="3143937" y="913974"/>
                  </a:cubicBezTo>
                  <a:lnTo>
                    <a:pt x="3143937" y="926178"/>
                  </a:lnTo>
                  <a:lnTo>
                    <a:pt x="3139357" y="930827"/>
                  </a:lnTo>
                  <a:cubicBezTo>
                    <a:pt x="3139357" y="930827"/>
                    <a:pt x="3139357" y="930827"/>
                    <a:pt x="3139357" y="986619"/>
                  </a:cubicBezTo>
                  <a:cubicBezTo>
                    <a:pt x="3139357" y="986619"/>
                    <a:pt x="3139357" y="986619"/>
                    <a:pt x="3141360" y="986619"/>
                  </a:cubicBezTo>
                  <a:lnTo>
                    <a:pt x="3155391" y="986619"/>
                  </a:lnTo>
                  <a:cubicBezTo>
                    <a:pt x="3155391" y="991268"/>
                    <a:pt x="3155391" y="991268"/>
                    <a:pt x="3157107" y="991268"/>
                  </a:cubicBezTo>
                  <a:lnTo>
                    <a:pt x="3169135" y="991268"/>
                  </a:lnTo>
                  <a:cubicBezTo>
                    <a:pt x="3169135" y="991268"/>
                    <a:pt x="3169135" y="991268"/>
                    <a:pt x="3169135" y="993302"/>
                  </a:cubicBezTo>
                  <a:lnTo>
                    <a:pt x="3169135" y="1007541"/>
                  </a:lnTo>
                  <a:cubicBezTo>
                    <a:pt x="3169135" y="1007541"/>
                    <a:pt x="3169135" y="1007541"/>
                    <a:pt x="3170853" y="1007541"/>
                  </a:cubicBezTo>
                  <a:lnTo>
                    <a:pt x="3182877" y="1007541"/>
                  </a:lnTo>
                  <a:cubicBezTo>
                    <a:pt x="3182877" y="1007541"/>
                    <a:pt x="3182877" y="1007541"/>
                    <a:pt x="3182877" y="1005507"/>
                  </a:cubicBezTo>
                  <a:lnTo>
                    <a:pt x="3182877" y="991268"/>
                  </a:lnTo>
                  <a:cubicBezTo>
                    <a:pt x="3182877" y="991268"/>
                    <a:pt x="3182877" y="991268"/>
                    <a:pt x="3184880" y="990106"/>
                  </a:cubicBezTo>
                  <a:lnTo>
                    <a:pt x="3198911" y="981970"/>
                  </a:lnTo>
                  <a:cubicBezTo>
                    <a:pt x="3198911" y="981970"/>
                    <a:pt x="3198911" y="981970"/>
                    <a:pt x="3198911" y="961048"/>
                  </a:cubicBezTo>
                  <a:cubicBezTo>
                    <a:pt x="3194330" y="961048"/>
                    <a:pt x="3194330" y="961048"/>
                    <a:pt x="3194330" y="937801"/>
                  </a:cubicBezTo>
                  <a:cubicBezTo>
                    <a:pt x="3194330" y="937801"/>
                    <a:pt x="3194330" y="937801"/>
                    <a:pt x="3195474" y="937801"/>
                  </a:cubicBezTo>
                  <a:lnTo>
                    <a:pt x="3203492" y="937801"/>
                  </a:lnTo>
                  <a:cubicBezTo>
                    <a:pt x="3203492" y="935477"/>
                    <a:pt x="3203492" y="935477"/>
                    <a:pt x="3224107" y="935477"/>
                  </a:cubicBezTo>
                  <a:cubicBezTo>
                    <a:pt x="3224107" y="935477"/>
                    <a:pt x="3224107" y="935477"/>
                    <a:pt x="3224107" y="934314"/>
                  </a:cubicBezTo>
                  <a:lnTo>
                    <a:pt x="3224107" y="926178"/>
                  </a:lnTo>
                  <a:cubicBezTo>
                    <a:pt x="3224107" y="926178"/>
                    <a:pt x="3224107" y="926178"/>
                    <a:pt x="3225825" y="926178"/>
                  </a:cubicBezTo>
                  <a:lnTo>
                    <a:pt x="3237850" y="926178"/>
                  </a:lnTo>
                  <a:cubicBezTo>
                    <a:pt x="3237850" y="926178"/>
                    <a:pt x="3237850" y="926178"/>
                    <a:pt x="3237850" y="809946"/>
                  </a:cubicBezTo>
                  <a:cubicBezTo>
                    <a:pt x="3237850" y="809946"/>
                    <a:pt x="3237850" y="809946"/>
                    <a:pt x="3238995" y="809946"/>
                  </a:cubicBezTo>
                  <a:lnTo>
                    <a:pt x="3247012" y="809946"/>
                  </a:lnTo>
                  <a:cubicBezTo>
                    <a:pt x="3247012" y="809946"/>
                    <a:pt x="3247012" y="809946"/>
                    <a:pt x="3247012" y="807621"/>
                  </a:cubicBezTo>
                  <a:lnTo>
                    <a:pt x="3247012" y="791348"/>
                  </a:lnTo>
                  <a:cubicBezTo>
                    <a:pt x="3249303" y="791348"/>
                    <a:pt x="3249303" y="791348"/>
                    <a:pt x="3249303" y="744855"/>
                  </a:cubicBezTo>
                  <a:cubicBezTo>
                    <a:pt x="3249303" y="744855"/>
                    <a:pt x="3249303" y="744855"/>
                    <a:pt x="3250449" y="744855"/>
                  </a:cubicBezTo>
                  <a:lnTo>
                    <a:pt x="3258465" y="744855"/>
                  </a:lnTo>
                  <a:cubicBezTo>
                    <a:pt x="3258465" y="744855"/>
                    <a:pt x="3258465" y="744855"/>
                    <a:pt x="3258465" y="746018"/>
                  </a:cubicBezTo>
                  <a:lnTo>
                    <a:pt x="3258465" y="754154"/>
                  </a:lnTo>
                  <a:cubicBezTo>
                    <a:pt x="3263045" y="754154"/>
                    <a:pt x="3263045" y="754154"/>
                    <a:pt x="3263045" y="751829"/>
                  </a:cubicBezTo>
                  <a:lnTo>
                    <a:pt x="3263045" y="735557"/>
                  </a:lnTo>
                  <a:cubicBezTo>
                    <a:pt x="3263045" y="735557"/>
                    <a:pt x="3263045" y="735557"/>
                    <a:pt x="3264477" y="734976"/>
                  </a:cubicBezTo>
                  <a:lnTo>
                    <a:pt x="3274499" y="730908"/>
                  </a:lnTo>
                  <a:cubicBezTo>
                    <a:pt x="3274499" y="730908"/>
                    <a:pt x="3274499" y="730908"/>
                    <a:pt x="3275644" y="731489"/>
                  </a:cubicBezTo>
                  <a:lnTo>
                    <a:pt x="3283661" y="735557"/>
                  </a:lnTo>
                  <a:cubicBezTo>
                    <a:pt x="3283661" y="735557"/>
                    <a:pt x="3283661" y="735557"/>
                    <a:pt x="3285379" y="735557"/>
                  </a:cubicBezTo>
                  <a:lnTo>
                    <a:pt x="3297405" y="735557"/>
                  </a:lnTo>
                  <a:cubicBezTo>
                    <a:pt x="3297405" y="735557"/>
                    <a:pt x="3297405" y="735557"/>
                    <a:pt x="3297405" y="705336"/>
                  </a:cubicBezTo>
                  <a:cubicBezTo>
                    <a:pt x="3297405" y="705336"/>
                    <a:pt x="3297405" y="705336"/>
                    <a:pt x="3298550" y="705336"/>
                  </a:cubicBezTo>
                  <a:lnTo>
                    <a:pt x="3306565" y="705336"/>
                  </a:lnTo>
                  <a:cubicBezTo>
                    <a:pt x="3306565" y="709986"/>
                    <a:pt x="3306565" y="709986"/>
                    <a:pt x="3307997" y="709986"/>
                  </a:cubicBezTo>
                  <a:lnTo>
                    <a:pt x="3318019" y="709986"/>
                  </a:lnTo>
                  <a:cubicBezTo>
                    <a:pt x="3318019" y="705336"/>
                    <a:pt x="3318019" y="705336"/>
                    <a:pt x="3319165" y="705336"/>
                  </a:cubicBezTo>
                  <a:lnTo>
                    <a:pt x="3327182" y="705336"/>
                  </a:lnTo>
                  <a:cubicBezTo>
                    <a:pt x="3327182" y="705336"/>
                    <a:pt x="3327182" y="705336"/>
                    <a:pt x="3327182" y="740206"/>
                  </a:cubicBezTo>
                  <a:cubicBezTo>
                    <a:pt x="3327182" y="740206"/>
                    <a:pt x="3327182" y="740206"/>
                    <a:pt x="3328613" y="741368"/>
                  </a:cubicBezTo>
                  <a:lnTo>
                    <a:pt x="3338635" y="749505"/>
                  </a:lnTo>
                  <a:cubicBezTo>
                    <a:pt x="3336344" y="756479"/>
                    <a:pt x="3336344" y="756479"/>
                    <a:pt x="3361539" y="756479"/>
                  </a:cubicBezTo>
                  <a:cubicBezTo>
                    <a:pt x="3361539" y="756479"/>
                    <a:pt x="3361539" y="756479"/>
                    <a:pt x="3361539" y="755026"/>
                  </a:cubicBezTo>
                  <a:lnTo>
                    <a:pt x="3361539" y="744855"/>
                  </a:lnTo>
                  <a:cubicBezTo>
                    <a:pt x="3361539" y="744855"/>
                    <a:pt x="3361539" y="744855"/>
                    <a:pt x="3391317" y="735557"/>
                  </a:cubicBezTo>
                  <a:cubicBezTo>
                    <a:pt x="3391317" y="735557"/>
                    <a:pt x="3391317" y="735557"/>
                    <a:pt x="3391317" y="734395"/>
                  </a:cubicBezTo>
                  <a:lnTo>
                    <a:pt x="3391317" y="726258"/>
                  </a:lnTo>
                  <a:cubicBezTo>
                    <a:pt x="3391317" y="726258"/>
                    <a:pt x="3391317" y="726258"/>
                    <a:pt x="3392176" y="726258"/>
                  </a:cubicBezTo>
                  <a:lnTo>
                    <a:pt x="3398189" y="726258"/>
                  </a:lnTo>
                  <a:cubicBezTo>
                    <a:pt x="3398189" y="726258"/>
                    <a:pt x="3398189" y="726258"/>
                    <a:pt x="3398189" y="725387"/>
                  </a:cubicBezTo>
                  <a:lnTo>
                    <a:pt x="3398189" y="719284"/>
                  </a:lnTo>
                  <a:cubicBezTo>
                    <a:pt x="3398189" y="719284"/>
                    <a:pt x="3398189" y="719284"/>
                    <a:pt x="3400479" y="719284"/>
                  </a:cubicBezTo>
                  <a:lnTo>
                    <a:pt x="3416513" y="719284"/>
                  </a:lnTo>
                  <a:cubicBezTo>
                    <a:pt x="3416513" y="719284"/>
                    <a:pt x="3416513" y="719284"/>
                    <a:pt x="3416513" y="720156"/>
                  </a:cubicBezTo>
                  <a:lnTo>
                    <a:pt x="3416513" y="726258"/>
                  </a:lnTo>
                  <a:cubicBezTo>
                    <a:pt x="3416513" y="726258"/>
                    <a:pt x="3416513" y="726258"/>
                    <a:pt x="3418231" y="726258"/>
                  </a:cubicBezTo>
                  <a:lnTo>
                    <a:pt x="3430257" y="726258"/>
                  </a:lnTo>
                  <a:cubicBezTo>
                    <a:pt x="3430257" y="726258"/>
                    <a:pt x="3430257" y="726258"/>
                    <a:pt x="3430257" y="728002"/>
                  </a:cubicBezTo>
                  <a:lnTo>
                    <a:pt x="3430257" y="740206"/>
                  </a:lnTo>
                  <a:cubicBezTo>
                    <a:pt x="3430257" y="740206"/>
                    <a:pt x="3430257" y="740206"/>
                    <a:pt x="3455452" y="740206"/>
                  </a:cubicBezTo>
                  <a:cubicBezTo>
                    <a:pt x="3455452" y="740206"/>
                    <a:pt x="3455452" y="740206"/>
                    <a:pt x="3455452" y="739044"/>
                  </a:cubicBezTo>
                  <a:lnTo>
                    <a:pt x="3455452" y="730908"/>
                  </a:lnTo>
                  <a:cubicBezTo>
                    <a:pt x="3455452" y="730908"/>
                    <a:pt x="3455452" y="730908"/>
                    <a:pt x="3456884" y="730908"/>
                  </a:cubicBezTo>
                  <a:lnTo>
                    <a:pt x="3466905" y="730908"/>
                  </a:lnTo>
                  <a:cubicBezTo>
                    <a:pt x="3466905" y="730908"/>
                    <a:pt x="3466905" y="730908"/>
                    <a:pt x="3466905" y="729745"/>
                  </a:cubicBezTo>
                  <a:lnTo>
                    <a:pt x="3466905" y="721609"/>
                  </a:lnTo>
                  <a:cubicBezTo>
                    <a:pt x="3466905" y="721609"/>
                    <a:pt x="3466905" y="721609"/>
                    <a:pt x="3468623" y="721609"/>
                  </a:cubicBezTo>
                  <a:lnTo>
                    <a:pt x="3480647" y="721609"/>
                  </a:lnTo>
                  <a:cubicBezTo>
                    <a:pt x="3480647" y="721609"/>
                    <a:pt x="3480647" y="721609"/>
                    <a:pt x="3480647" y="722771"/>
                  </a:cubicBezTo>
                  <a:lnTo>
                    <a:pt x="3480647" y="730908"/>
                  </a:lnTo>
                  <a:cubicBezTo>
                    <a:pt x="3485229" y="730908"/>
                    <a:pt x="3485229" y="730908"/>
                    <a:pt x="3485229" y="675116"/>
                  </a:cubicBezTo>
                  <a:cubicBezTo>
                    <a:pt x="3485229" y="675116"/>
                    <a:pt x="3485229" y="675116"/>
                    <a:pt x="3588304" y="675116"/>
                  </a:cubicBezTo>
                  <a:cubicBezTo>
                    <a:pt x="3588304" y="675116"/>
                    <a:pt x="3588304" y="675116"/>
                    <a:pt x="3588304" y="749505"/>
                  </a:cubicBezTo>
                  <a:cubicBezTo>
                    <a:pt x="3588304" y="749505"/>
                    <a:pt x="3588304" y="749505"/>
                    <a:pt x="3590595" y="749505"/>
                  </a:cubicBezTo>
                  <a:lnTo>
                    <a:pt x="3606629" y="749505"/>
                  </a:lnTo>
                  <a:cubicBezTo>
                    <a:pt x="3606629" y="749505"/>
                    <a:pt x="3606629" y="749505"/>
                    <a:pt x="3606629" y="665817"/>
                  </a:cubicBezTo>
                  <a:cubicBezTo>
                    <a:pt x="3606629" y="665817"/>
                    <a:pt x="3606629" y="665817"/>
                    <a:pt x="3629535" y="654194"/>
                  </a:cubicBezTo>
                  <a:cubicBezTo>
                    <a:pt x="3629535" y="654194"/>
                    <a:pt x="3629535" y="654194"/>
                    <a:pt x="3659311" y="654194"/>
                  </a:cubicBezTo>
                  <a:cubicBezTo>
                    <a:pt x="3659311" y="654194"/>
                    <a:pt x="3659311" y="654194"/>
                    <a:pt x="3661316" y="652451"/>
                  </a:cubicBezTo>
                  <a:lnTo>
                    <a:pt x="3675345" y="640246"/>
                  </a:lnTo>
                  <a:cubicBezTo>
                    <a:pt x="3675345" y="640246"/>
                    <a:pt x="3675345" y="640246"/>
                    <a:pt x="3714285" y="640246"/>
                  </a:cubicBezTo>
                  <a:cubicBezTo>
                    <a:pt x="3714285" y="640246"/>
                    <a:pt x="3714285" y="640246"/>
                    <a:pt x="3714285" y="641990"/>
                  </a:cubicBezTo>
                  <a:lnTo>
                    <a:pt x="3714285" y="654194"/>
                  </a:lnTo>
                  <a:cubicBezTo>
                    <a:pt x="3714285" y="654194"/>
                    <a:pt x="3714285" y="654194"/>
                    <a:pt x="3753224" y="654194"/>
                  </a:cubicBezTo>
                  <a:cubicBezTo>
                    <a:pt x="3753224" y="654194"/>
                    <a:pt x="3753224" y="654194"/>
                    <a:pt x="3753224" y="744855"/>
                  </a:cubicBezTo>
                  <a:cubicBezTo>
                    <a:pt x="3753224" y="744855"/>
                    <a:pt x="3753224" y="744855"/>
                    <a:pt x="3754656" y="744855"/>
                  </a:cubicBezTo>
                  <a:lnTo>
                    <a:pt x="3764677" y="744855"/>
                  </a:lnTo>
                  <a:cubicBezTo>
                    <a:pt x="3764677" y="744855"/>
                    <a:pt x="3764677" y="744855"/>
                    <a:pt x="3764677" y="877360"/>
                  </a:cubicBezTo>
                  <a:cubicBezTo>
                    <a:pt x="3764677" y="877360"/>
                    <a:pt x="3764677" y="877360"/>
                    <a:pt x="3766967" y="877360"/>
                  </a:cubicBezTo>
                  <a:lnTo>
                    <a:pt x="3783001" y="877360"/>
                  </a:lnTo>
                  <a:cubicBezTo>
                    <a:pt x="3783001" y="877360"/>
                    <a:pt x="3783001" y="877360"/>
                    <a:pt x="3783001" y="791348"/>
                  </a:cubicBezTo>
                  <a:cubicBezTo>
                    <a:pt x="3783001" y="791348"/>
                    <a:pt x="3783001" y="791348"/>
                    <a:pt x="3783861" y="790767"/>
                  </a:cubicBezTo>
                  <a:lnTo>
                    <a:pt x="3789873" y="786699"/>
                  </a:lnTo>
                  <a:cubicBezTo>
                    <a:pt x="3794455" y="786699"/>
                    <a:pt x="3794455" y="786699"/>
                    <a:pt x="3794455" y="787861"/>
                  </a:cubicBezTo>
                  <a:lnTo>
                    <a:pt x="3794455" y="795998"/>
                  </a:lnTo>
                  <a:cubicBezTo>
                    <a:pt x="3794455" y="795998"/>
                    <a:pt x="3794455" y="795998"/>
                    <a:pt x="3796744" y="794835"/>
                  </a:cubicBezTo>
                  <a:lnTo>
                    <a:pt x="3812779" y="786699"/>
                  </a:lnTo>
                  <a:cubicBezTo>
                    <a:pt x="3812779" y="786699"/>
                    <a:pt x="3812779" y="786699"/>
                    <a:pt x="3814783" y="786699"/>
                  </a:cubicBezTo>
                  <a:lnTo>
                    <a:pt x="3828812" y="786699"/>
                  </a:lnTo>
                  <a:cubicBezTo>
                    <a:pt x="3828812" y="786699"/>
                    <a:pt x="3828812" y="786699"/>
                    <a:pt x="3828812" y="944775"/>
                  </a:cubicBezTo>
                  <a:cubicBezTo>
                    <a:pt x="3828812" y="944775"/>
                    <a:pt x="3828812" y="944775"/>
                    <a:pt x="3860881" y="949425"/>
                  </a:cubicBezTo>
                  <a:cubicBezTo>
                    <a:pt x="3860881" y="947100"/>
                    <a:pt x="3860881" y="944775"/>
                    <a:pt x="3860881" y="942451"/>
                  </a:cubicBezTo>
                  <a:cubicBezTo>
                    <a:pt x="3872333" y="942451"/>
                    <a:pt x="3883785" y="942451"/>
                    <a:pt x="3895238" y="942451"/>
                  </a:cubicBezTo>
                  <a:cubicBezTo>
                    <a:pt x="3895238" y="930827"/>
                    <a:pt x="3895238" y="921529"/>
                    <a:pt x="3895238" y="912230"/>
                  </a:cubicBezTo>
                  <a:lnTo>
                    <a:pt x="3904401" y="912230"/>
                  </a:lnTo>
                  <a:cubicBezTo>
                    <a:pt x="3904401" y="898282"/>
                    <a:pt x="3904401" y="886659"/>
                    <a:pt x="3904401" y="872711"/>
                  </a:cubicBezTo>
                  <a:cubicBezTo>
                    <a:pt x="3906691" y="872711"/>
                    <a:pt x="3908982" y="872711"/>
                    <a:pt x="3911273" y="872711"/>
                  </a:cubicBezTo>
                  <a:cubicBezTo>
                    <a:pt x="3911273" y="858763"/>
                    <a:pt x="3911273" y="847140"/>
                    <a:pt x="3911273" y="833192"/>
                  </a:cubicBezTo>
                  <a:cubicBezTo>
                    <a:pt x="3915853" y="833192"/>
                    <a:pt x="3920434" y="833192"/>
                    <a:pt x="3927307" y="833192"/>
                  </a:cubicBezTo>
                  <a:cubicBezTo>
                    <a:pt x="3943340" y="828543"/>
                    <a:pt x="3961664" y="819244"/>
                    <a:pt x="3977697" y="812270"/>
                  </a:cubicBezTo>
                  <a:cubicBezTo>
                    <a:pt x="3979989" y="805296"/>
                    <a:pt x="3979989" y="798322"/>
                    <a:pt x="3979989" y="791348"/>
                  </a:cubicBezTo>
                  <a:cubicBezTo>
                    <a:pt x="3982279" y="798322"/>
                    <a:pt x="3982279" y="805296"/>
                    <a:pt x="3984570" y="812270"/>
                  </a:cubicBezTo>
                  <a:cubicBezTo>
                    <a:pt x="4002895" y="821569"/>
                    <a:pt x="4018928" y="830867"/>
                    <a:pt x="4037253" y="840166"/>
                  </a:cubicBezTo>
                  <a:cubicBezTo>
                    <a:pt x="4037253" y="837847"/>
                    <a:pt x="4037253" y="835529"/>
                    <a:pt x="4037253" y="835517"/>
                  </a:cubicBezTo>
                  <a:cubicBezTo>
                    <a:pt x="4041833" y="835517"/>
                    <a:pt x="4046416" y="835517"/>
                    <a:pt x="4050996" y="835517"/>
                  </a:cubicBezTo>
                  <a:cubicBezTo>
                    <a:pt x="4050996" y="847140"/>
                    <a:pt x="4050996" y="861088"/>
                    <a:pt x="4050996" y="872711"/>
                  </a:cubicBezTo>
                  <a:cubicBezTo>
                    <a:pt x="4053287" y="872711"/>
                    <a:pt x="4055577" y="872711"/>
                    <a:pt x="4057867" y="872711"/>
                  </a:cubicBezTo>
                  <a:cubicBezTo>
                    <a:pt x="4057867" y="886659"/>
                    <a:pt x="4057867" y="900607"/>
                    <a:pt x="4057867" y="916879"/>
                  </a:cubicBezTo>
                  <a:cubicBezTo>
                    <a:pt x="4060159" y="916879"/>
                    <a:pt x="4062449" y="916879"/>
                    <a:pt x="4064740" y="916879"/>
                  </a:cubicBezTo>
                  <a:cubicBezTo>
                    <a:pt x="4064740" y="923853"/>
                    <a:pt x="4064740" y="930827"/>
                    <a:pt x="4064740" y="937801"/>
                  </a:cubicBezTo>
                  <a:cubicBezTo>
                    <a:pt x="4069321" y="937801"/>
                    <a:pt x="4073901" y="937801"/>
                    <a:pt x="4078483" y="937801"/>
                  </a:cubicBezTo>
                  <a:cubicBezTo>
                    <a:pt x="4078483" y="949425"/>
                    <a:pt x="4078483" y="958723"/>
                    <a:pt x="4078483" y="970346"/>
                  </a:cubicBezTo>
                  <a:cubicBezTo>
                    <a:pt x="4108260" y="968022"/>
                    <a:pt x="4135747" y="965697"/>
                    <a:pt x="4165523" y="963372"/>
                  </a:cubicBezTo>
                  <a:cubicBezTo>
                    <a:pt x="4165523" y="951749"/>
                    <a:pt x="4165523" y="942451"/>
                    <a:pt x="4165523" y="930827"/>
                  </a:cubicBezTo>
                  <a:cubicBezTo>
                    <a:pt x="4181557" y="930827"/>
                    <a:pt x="4197591" y="930827"/>
                    <a:pt x="4211335" y="930827"/>
                  </a:cubicBezTo>
                  <a:cubicBezTo>
                    <a:pt x="4211335" y="923853"/>
                    <a:pt x="4211335" y="919204"/>
                    <a:pt x="4211335" y="912230"/>
                  </a:cubicBezTo>
                  <a:cubicBezTo>
                    <a:pt x="4243403" y="912230"/>
                    <a:pt x="4275469" y="912230"/>
                    <a:pt x="4307538" y="912230"/>
                  </a:cubicBezTo>
                  <a:cubicBezTo>
                    <a:pt x="4307538" y="916879"/>
                    <a:pt x="4307538" y="919204"/>
                    <a:pt x="4307538" y="923853"/>
                  </a:cubicBezTo>
                  <a:cubicBezTo>
                    <a:pt x="4328153" y="923853"/>
                    <a:pt x="4348767" y="923853"/>
                    <a:pt x="4369382" y="923853"/>
                  </a:cubicBezTo>
                  <a:cubicBezTo>
                    <a:pt x="4369382" y="926178"/>
                    <a:pt x="4369382" y="928503"/>
                    <a:pt x="4369382" y="930827"/>
                  </a:cubicBezTo>
                  <a:cubicBezTo>
                    <a:pt x="4373963" y="930827"/>
                    <a:pt x="4380835" y="930827"/>
                    <a:pt x="4387707" y="930827"/>
                  </a:cubicBezTo>
                  <a:cubicBezTo>
                    <a:pt x="4387707" y="933152"/>
                    <a:pt x="4387707" y="935477"/>
                    <a:pt x="4387707" y="937801"/>
                  </a:cubicBezTo>
                  <a:cubicBezTo>
                    <a:pt x="4392287" y="937801"/>
                    <a:pt x="4399159" y="937801"/>
                    <a:pt x="4403740" y="937801"/>
                  </a:cubicBezTo>
                  <a:cubicBezTo>
                    <a:pt x="4403740" y="931132"/>
                    <a:pt x="4403740" y="924463"/>
                    <a:pt x="4403740" y="917794"/>
                  </a:cubicBezTo>
                  <a:lnTo>
                    <a:pt x="4475956" y="1039515"/>
                  </a:lnTo>
                  <a:lnTo>
                    <a:pt x="0" y="1039515"/>
                  </a:lnTo>
                  <a:lnTo>
                    <a:pt x="0" y="685283"/>
                  </a:lnTo>
                  <a:lnTo>
                    <a:pt x="9900" y="685283"/>
                  </a:lnTo>
                  <a:cubicBezTo>
                    <a:pt x="9900" y="685271"/>
                    <a:pt x="9900" y="684760"/>
                    <a:pt x="9900" y="661504"/>
                  </a:cubicBezTo>
                  <a:cubicBezTo>
                    <a:pt x="9907" y="661504"/>
                    <a:pt x="9987" y="661504"/>
                    <a:pt x="10941" y="661504"/>
                  </a:cubicBezTo>
                  <a:lnTo>
                    <a:pt x="18230" y="661504"/>
                  </a:lnTo>
                  <a:cubicBezTo>
                    <a:pt x="18230" y="661485"/>
                    <a:pt x="18230" y="660714"/>
                    <a:pt x="18230" y="629077"/>
                  </a:cubicBezTo>
                  <a:cubicBezTo>
                    <a:pt x="18238" y="629077"/>
                    <a:pt x="18317" y="629077"/>
                    <a:pt x="19272" y="629077"/>
                  </a:cubicBezTo>
                  <a:lnTo>
                    <a:pt x="26562" y="629077"/>
                  </a:lnTo>
                  <a:cubicBezTo>
                    <a:pt x="26562" y="629071"/>
                    <a:pt x="26562" y="628962"/>
                    <a:pt x="26562" y="627186"/>
                  </a:cubicBezTo>
                  <a:lnTo>
                    <a:pt x="26562" y="613945"/>
                  </a:lnTo>
                  <a:cubicBezTo>
                    <a:pt x="24478" y="613945"/>
                    <a:pt x="24478" y="613945"/>
                    <a:pt x="25259" y="612323"/>
                  </a:cubicBezTo>
                  <a:lnTo>
                    <a:pt x="30726" y="600974"/>
                  </a:lnTo>
                  <a:cubicBezTo>
                    <a:pt x="30732" y="600991"/>
                    <a:pt x="30932" y="601665"/>
                    <a:pt x="39057" y="629077"/>
                  </a:cubicBezTo>
                  <a:cubicBezTo>
                    <a:pt x="39066" y="629077"/>
                    <a:pt x="39140" y="629077"/>
                    <a:pt x="39838" y="629077"/>
                  </a:cubicBezTo>
                  <a:lnTo>
                    <a:pt x="45305" y="629077"/>
                  </a:lnTo>
                  <a:cubicBezTo>
                    <a:pt x="45305" y="629064"/>
                    <a:pt x="45305" y="627885"/>
                    <a:pt x="45305" y="523150"/>
                  </a:cubicBezTo>
                  <a:cubicBezTo>
                    <a:pt x="45315" y="523150"/>
                    <a:pt x="45433" y="523150"/>
                    <a:pt x="46867" y="523150"/>
                  </a:cubicBezTo>
                  <a:lnTo>
                    <a:pt x="57801" y="523150"/>
                  </a:lnTo>
                  <a:cubicBezTo>
                    <a:pt x="57801" y="523128"/>
                    <a:pt x="57801" y="522118"/>
                    <a:pt x="57801" y="475591"/>
                  </a:cubicBezTo>
                  <a:cubicBezTo>
                    <a:pt x="57818" y="475591"/>
                    <a:pt x="58461" y="475591"/>
                    <a:pt x="84875" y="475591"/>
                  </a:cubicBezTo>
                  <a:cubicBezTo>
                    <a:pt x="84875" y="475579"/>
                    <a:pt x="84875" y="475069"/>
                    <a:pt x="84875" y="453973"/>
                  </a:cubicBezTo>
                  <a:cubicBezTo>
                    <a:pt x="84895" y="453973"/>
                    <a:pt x="85705" y="453973"/>
                    <a:pt x="120280" y="453973"/>
                  </a:cubicBezTo>
                  <a:cubicBezTo>
                    <a:pt x="120280" y="453981"/>
                    <a:pt x="120280" y="454111"/>
                    <a:pt x="120280" y="456405"/>
                  </a:cubicBezTo>
                  <a:lnTo>
                    <a:pt x="120280" y="473429"/>
                  </a:lnTo>
                  <a:cubicBezTo>
                    <a:pt x="120290" y="473429"/>
                    <a:pt x="120424" y="473429"/>
                    <a:pt x="122623" y="473429"/>
                  </a:cubicBezTo>
                  <a:lnTo>
                    <a:pt x="139024" y="473429"/>
                  </a:lnTo>
                  <a:cubicBezTo>
                    <a:pt x="139024" y="473447"/>
                    <a:pt x="139024" y="474341"/>
                    <a:pt x="139024" y="520988"/>
                  </a:cubicBezTo>
                  <a:cubicBezTo>
                    <a:pt x="139030" y="520988"/>
                    <a:pt x="139108" y="520988"/>
                    <a:pt x="140065" y="520988"/>
                  </a:cubicBezTo>
                  <a:lnTo>
                    <a:pt x="147355" y="520988"/>
                  </a:lnTo>
                  <a:lnTo>
                    <a:pt x="161933" y="525312"/>
                  </a:lnTo>
                  <a:cubicBezTo>
                    <a:pt x="161933" y="525322"/>
                    <a:pt x="161933" y="525972"/>
                    <a:pt x="161933" y="564224"/>
                  </a:cubicBezTo>
                  <a:cubicBezTo>
                    <a:pt x="161939" y="564224"/>
                    <a:pt x="162017" y="564224"/>
                    <a:pt x="162975" y="564224"/>
                  </a:cubicBezTo>
                  <a:lnTo>
                    <a:pt x="170263" y="564224"/>
                  </a:lnTo>
                  <a:cubicBezTo>
                    <a:pt x="170263" y="564234"/>
                    <a:pt x="170263" y="564340"/>
                    <a:pt x="170263" y="565845"/>
                  </a:cubicBezTo>
                  <a:lnTo>
                    <a:pt x="170263" y="577194"/>
                  </a:lnTo>
                  <a:cubicBezTo>
                    <a:pt x="170271" y="577194"/>
                    <a:pt x="170399" y="577194"/>
                    <a:pt x="172346" y="577194"/>
                  </a:cubicBezTo>
                  <a:lnTo>
                    <a:pt x="186925" y="577194"/>
                  </a:lnTo>
                  <a:lnTo>
                    <a:pt x="193172" y="583680"/>
                  </a:lnTo>
                  <a:cubicBezTo>
                    <a:pt x="193172" y="583692"/>
                    <a:pt x="193172" y="584178"/>
                    <a:pt x="193172" y="605298"/>
                  </a:cubicBezTo>
                  <a:cubicBezTo>
                    <a:pt x="193182" y="605298"/>
                    <a:pt x="193316" y="605298"/>
                    <a:pt x="195515" y="605298"/>
                  </a:cubicBezTo>
                  <a:lnTo>
                    <a:pt x="211916" y="605298"/>
                  </a:lnTo>
                  <a:cubicBezTo>
                    <a:pt x="211916" y="605305"/>
                    <a:pt x="211916" y="605385"/>
                    <a:pt x="211916" y="606378"/>
                  </a:cubicBezTo>
                  <a:lnTo>
                    <a:pt x="211916" y="613945"/>
                  </a:lnTo>
                  <a:cubicBezTo>
                    <a:pt x="211926" y="613945"/>
                    <a:pt x="212027" y="613945"/>
                    <a:pt x="213218" y="613945"/>
                  </a:cubicBezTo>
                  <a:lnTo>
                    <a:pt x="222330" y="613945"/>
                  </a:lnTo>
                  <a:cubicBezTo>
                    <a:pt x="222330" y="613954"/>
                    <a:pt x="222330" y="614083"/>
                    <a:pt x="222330" y="616106"/>
                  </a:cubicBezTo>
                  <a:lnTo>
                    <a:pt x="222330" y="631239"/>
                  </a:lnTo>
                  <a:cubicBezTo>
                    <a:pt x="226495" y="631239"/>
                    <a:pt x="226495" y="631239"/>
                    <a:pt x="226495" y="629347"/>
                  </a:cubicBezTo>
                  <a:lnTo>
                    <a:pt x="226495" y="616106"/>
                  </a:lnTo>
                  <a:cubicBezTo>
                    <a:pt x="226501" y="616106"/>
                    <a:pt x="226581" y="616106"/>
                    <a:pt x="227536" y="616106"/>
                  </a:cubicBezTo>
                  <a:lnTo>
                    <a:pt x="234826" y="616106"/>
                  </a:lnTo>
                  <a:cubicBezTo>
                    <a:pt x="234826" y="616117"/>
                    <a:pt x="234826" y="616236"/>
                    <a:pt x="234826" y="617728"/>
                  </a:cubicBezTo>
                  <a:lnTo>
                    <a:pt x="234826" y="629077"/>
                  </a:lnTo>
                  <a:cubicBezTo>
                    <a:pt x="234835" y="629077"/>
                    <a:pt x="234910" y="629077"/>
                    <a:pt x="235607" y="629077"/>
                  </a:cubicBezTo>
                  <a:lnTo>
                    <a:pt x="241073" y="629077"/>
                  </a:lnTo>
                  <a:cubicBezTo>
                    <a:pt x="241073" y="624754"/>
                    <a:pt x="241073" y="624754"/>
                    <a:pt x="291056" y="624754"/>
                  </a:cubicBezTo>
                  <a:cubicBezTo>
                    <a:pt x="291056" y="624763"/>
                    <a:pt x="291056" y="624864"/>
                    <a:pt x="291056" y="626105"/>
                  </a:cubicBezTo>
                  <a:lnTo>
                    <a:pt x="291056" y="635562"/>
                  </a:lnTo>
                  <a:cubicBezTo>
                    <a:pt x="291065" y="635562"/>
                    <a:pt x="291142" y="635562"/>
                    <a:pt x="291837" y="635562"/>
                  </a:cubicBezTo>
                  <a:lnTo>
                    <a:pt x="297306" y="635562"/>
                  </a:lnTo>
                  <a:cubicBezTo>
                    <a:pt x="297306" y="635571"/>
                    <a:pt x="297306" y="635693"/>
                    <a:pt x="297306" y="637724"/>
                  </a:cubicBezTo>
                  <a:lnTo>
                    <a:pt x="297306" y="652857"/>
                  </a:lnTo>
                  <a:cubicBezTo>
                    <a:pt x="297314" y="652853"/>
                    <a:pt x="297433" y="652775"/>
                    <a:pt x="299387" y="651506"/>
                  </a:cubicBezTo>
                  <a:lnTo>
                    <a:pt x="313966" y="642048"/>
                  </a:lnTo>
                  <a:cubicBezTo>
                    <a:pt x="313968" y="642029"/>
                    <a:pt x="314103" y="641154"/>
                    <a:pt x="320214" y="600974"/>
                  </a:cubicBezTo>
                  <a:cubicBezTo>
                    <a:pt x="320223" y="600972"/>
                    <a:pt x="320294" y="600946"/>
                    <a:pt x="320995" y="600704"/>
                  </a:cubicBezTo>
                  <a:lnTo>
                    <a:pt x="326461" y="598812"/>
                  </a:lnTo>
                  <a:cubicBezTo>
                    <a:pt x="326461" y="598796"/>
                    <a:pt x="326496" y="597735"/>
                    <a:pt x="328545" y="529635"/>
                  </a:cubicBezTo>
                  <a:cubicBezTo>
                    <a:pt x="328545" y="529653"/>
                    <a:pt x="328578" y="530744"/>
                    <a:pt x="330627" y="598812"/>
                  </a:cubicBezTo>
                  <a:cubicBezTo>
                    <a:pt x="330637" y="598815"/>
                    <a:pt x="330710" y="598840"/>
                    <a:pt x="331408" y="599082"/>
                  </a:cubicBezTo>
                  <a:lnTo>
                    <a:pt x="336875" y="600974"/>
                  </a:lnTo>
                  <a:cubicBezTo>
                    <a:pt x="336875" y="600954"/>
                    <a:pt x="336875" y="599621"/>
                    <a:pt x="336875" y="514503"/>
                  </a:cubicBezTo>
                  <a:cubicBezTo>
                    <a:pt x="341041" y="514503"/>
                    <a:pt x="341041" y="514503"/>
                    <a:pt x="341041" y="482076"/>
                  </a:cubicBezTo>
                  <a:cubicBezTo>
                    <a:pt x="341053" y="482076"/>
                    <a:pt x="341758" y="482076"/>
                    <a:pt x="380610" y="482076"/>
                  </a:cubicBezTo>
                  <a:cubicBezTo>
                    <a:pt x="380610" y="482093"/>
                    <a:pt x="380610" y="482811"/>
                    <a:pt x="380610" y="514503"/>
                  </a:cubicBezTo>
                  <a:cubicBezTo>
                    <a:pt x="380620" y="514503"/>
                    <a:pt x="380694" y="514503"/>
                    <a:pt x="381391" y="514503"/>
                  </a:cubicBezTo>
                  <a:lnTo>
                    <a:pt x="386858" y="514503"/>
                  </a:lnTo>
                  <a:cubicBezTo>
                    <a:pt x="386858" y="514482"/>
                    <a:pt x="386858" y="513176"/>
                    <a:pt x="386858" y="432355"/>
                  </a:cubicBezTo>
                  <a:cubicBezTo>
                    <a:pt x="386864" y="432355"/>
                    <a:pt x="386966" y="432355"/>
                    <a:pt x="388681" y="432355"/>
                  </a:cubicBezTo>
                  <a:lnTo>
                    <a:pt x="401437" y="432355"/>
                  </a:lnTo>
                  <a:cubicBezTo>
                    <a:pt x="401437" y="432348"/>
                    <a:pt x="401437" y="432237"/>
                    <a:pt x="401437" y="430464"/>
                  </a:cubicBezTo>
                  <a:lnTo>
                    <a:pt x="401437" y="417223"/>
                  </a:lnTo>
                  <a:cubicBezTo>
                    <a:pt x="401448" y="417223"/>
                    <a:pt x="401960" y="417223"/>
                    <a:pt x="424347" y="417223"/>
                  </a:cubicBezTo>
                  <a:cubicBezTo>
                    <a:pt x="424347" y="417216"/>
                    <a:pt x="424347" y="417135"/>
                    <a:pt x="424347" y="416142"/>
                  </a:cubicBezTo>
                  <a:lnTo>
                    <a:pt x="424347" y="408576"/>
                  </a:lnTo>
                  <a:cubicBezTo>
                    <a:pt x="424354" y="408576"/>
                    <a:pt x="424467" y="408576"/>
                    <a:pt x="426168" y="408576"/>
                  </a:cubicBezTo>
                  <a:lnTo>
                    <a:pt x="438925" y="408576"/>
                  </a:lnTo>
                  <a:cubicBezTo>
                    <a:pt x="438925" y="408584"/>
                    <a:pt x="438925" y="408663"/>
                    <a:pt x="438925" y="409657"/>
                  </a:cubicBezTo>
                  <a:lnTo>
                    <a:pt x="438925" y="417223"/>
                  </a:lnTo>
                  <a:cubicBezTo>
                    <a:pt x="438935" y="417223"/>
                    <a:pt x="439009" y="417223"/>
                    <a:pt x="439706" y="417223"/>
                  </a:cubicBezTo>
                  <a:lnTo>
                    <a:pt x="445173" y="417223"/>
                  </a:lnTo>
                  <a:lnTo>
                    <a:pt x="455586" y="412899"/>
                  </a:lnTo>
                  <a:lnTo>
                    <a:pt x="459750" y="416142"/>
                  </a:lnTo>
                  <a:lnTo>
                    <a:pt x="459750" y="408576"/>
                  </a:lnTo>
                  <a:cubicBezTo>
                    <a:pt x="459760" y="408576"/>
                    <a:pt x="459901" y="408576"/>
                    <a:pt x="462093" y="408576"/>
                  </a:cubicBezTo>
                  <a:lnTo>
                    <a:pt x="478495" y="408576"/>
                  </a:lnTo>
                  <a:cubicBezTo>
                    <a:pt x="478495" y="408584"/>
                    <a:pt x="478495" y="408663"/>
                    <a:pt x="478495" y="409657"/>
                  </a:cubicBezTo>
                  <a:lnTo>
                    <a:pt x="478495" y="417223"/>
                  </a:lnTo>
                  <a:cubicBezTo>
                    <a:pt x="478515" y="417223"/>
                    <a:pt x="479271" y="417223"/>
                    <a:pt x="509735" y="417223"/>
                  </a:cubicBezTo>
                  <a:cubicBezTo>
                    <a:pt x="509735" y="417233"/>
                    <a:pt x="509735" y="417342"/>
                    <a:pt x="509735" y="418844"/>
                  </a:cubicBezTo>
                  <a:lnTo>
                    <a:pt x="509735" y="430194"/>
                  </a:lnTo>
                  <a:cubicBezTo>
                    <a:pt x="509752" y="430194"/>
                    <a:pt x="510409" y="430194"/>
                    <a:pt x="536809" y="430194"/>
                  </a:cubicBezTo>
                  <a:cubicBezTo>
                    <a:pt x="536809" y="430210"/>
                    <a:pt x="536809" y="430890"/>
                    <a:pt x="536809" y="460458"/>
                  </a:cubicBezTo>
                  <a:cubicBezTo>
                    <a:pt x="536818" y="460458"/>
                    <a:pt x="536893" y="460458"/>
                    <a:pt x="537589" y="460458"/>
                  </a:cubicBezTo>
                  <a:lnTo>
                    <a:pt x="543057" y="460458"/>
                  </a:lnTo>
                  <a:cubicBezTo>
                    <a:pt x="543057" y="460465"/>
                    <a:pt x="543057" y="460551"/>
                    <a:pt x="543057" y="461539"/>
                  </a:cubicBezTo>
                  <a:lnTo>
                    <a:pt x="543057" y="469106"/>
                  </a:lnTo>
                  <a:cubicBezTo>
                    <a:pt x="547222" y="469106"/>
                    <a:pt x="547222" y="469106"/>
                    <a:pt x="547222" y="499370"/>
                  </a:cubicBezTo>
                  <a:cubicBezTo>
                    <a:pt x="547232" y="499370"/>
                    <a:pt x="547308" y="499370"/>
                    <a:pt x="548003" y="499370"/>
                  </a:cubicBezTo>
                  <a:lnTo>
                    <a:pt x="553470" y="499370"/>
                  </a:lnTo>
                  <a:cubicBezTo>
                    <a:pt x="553470" y="499379"/>
                    <a:pt x="553470" y="499446"/>
                    <a:pt x="553470" y="500181"/>
                  </a:cubicBezTo>
                  <a:lnTo>
                    <a:pt x="553470" y="505856"/>
                  </a:lnTo>
                  <a:cubicBezTo>
                    <a:pt x="553477" y="505856"/>
                    <a:pt x="553557" y="505856"/>
                    <a:pt x="554511" y="505856"/>
                  </a:cubicBezTo>
                  <a:lnTo>
                    <a:pt x="561800" y="505856"/>
                  </a:lnTo>
                  <a:cubicBezTo>
                    <a:pt x="561800" y="505873"/>
                    <a:pt x="561800" y="506586"/>
                    <a:pt x="561800" y="536121"/>
                  </a:cubicBezTo>
                  <a:cubicBezTo>
                    <a:pt x="561808" y="536121"/>
                    <a:pt x="561931" y="536121"/>
                    <a:pt x="563883" y="536121"/>
                  </a:cubicBezTo>
                  <a:lnTo>
                    <a:pt x="578462" y="536121"/>
                  </a:lnTo>
                  <a:cubicBezTo>
                    <a:pt x="578462" y="536137"/>
                    <a:pt x="578462" y="536717"/>
                    <a:pt x="578462" y="559900"/>
                  </a:cubicBezTo>
                  <a:cubicBezTo>
                    <a:pt x="580545" y="559900"/>
                    <a:pt x="580545" y="559900"/>
                    <a:pt x="580545" y="561521"/>
                  </a:cubicBezTo>
                  <a:lnTo>
                    <a:pt x="580545" y="572871"/>
                  </a:lnTo>
                  <a:cubicBezTo>
                    <a:pt x="580554" y="572871"/>
                    <a:pt x="580626" y="572871"/>
                    <a:pt x="581326" y="572871"/>
                  </a:cubicBezTo>
                  <a:lnTo>
                    <a:pt x="586793" y="572871"/>
                  </a:lnTo>
                  <a:cubicBezTo>
                    <a:pt x="586793" y="572885"/>
                    <a:pt x="586793" y="573448"/>
                    <a:pt x="586793" y="596650"/>
                  </a:cubicBezTo>
                  <a:cubicBezTo>
                    <a:pt x="586801" y="596650"/>
                    <a:pt x="586903" y="596650"/>
                    <a:pt x="588094" y="596650"/>
                  </a:cubicBezTo>
                  <a:lnTo>
                    <a:pt x="597205" y="596650"/>
                  </a:lnTo>
                  <a:cubicBezTo>
                    <a:pt x="599289" y="598812"/>
                    <a:pt x="599289" y="598812"/>
                    <a:pt x="599289" y="600704"/>
                  </a:cubicBezTo>
                  <a:lnTo>
                    <a:pt x="599289" y="613945"/>
                  </a:lnTo>
                  <a:cubicBezTo>
                    <a:pt x="599293" y="613938"/>
                    <a:pt x="599383" y="613831"/>
                    <a:pt x="600851" y="612053"/>
                  </a:cubicBezTo>
                  <a:lnTo>
                    <a:pt x="611784" y="598812"/>
                  </a:lnTo>
                  <a:cubicBezTo>
                    <a:pt x="611799" y="598812"/>
                    <a:pt x="612456" y="598812"/>
                    <a:pt x="640941" y="598812"/>
                  </a:cubicBezTo>
                  <a:cubicBezTo>
                    <a:pt x="640941" y="598837"/>
                    <a:pt x="640941" y="600238"/>
                    <a:pt x="640941" y="685283"/>
                  </a:cubicBezTo>
                  <a:cubicBezTo>
                    <a:pt x="640950" y="685283"/>
                    <a:pt x="641028" y="685283"/>
                    <a:pt x="641723" y="685283"/>
                  </a:cubicBezTo>
                  <a:lnTo>
                    <a:pt x="647189" y="685283"/>
                  </a:lnTo>
                  <a:cubicBezTo>
                    <a:pt x="647193" y="685275"/>
                    <a:pt x="647254" y="685175"/>
                    <a:pt x="647971" y="683932"/>
                  </a:cubicBezTo>
                  <a:lnTo>
                    <a:pt x="653437" y="674474"/>
                  </a:lnTo>
                  <a:cubicBezTo>
                    <a:pt x="653437" y="674481"/>
                    <a:pt x="653437" y="674580"/>
                    <a:pt x="653437" y="676366"/>
                  </a:cubicBezTo>
                  <a:lnTo>
                    <a:pt x="653437" y="689607"/>
                  </a:lnTo>
                  <a:cubicBezTo>
                    <a:pt x="657602" y="689607"/>
                    <a:pt x="657602" y="689607"/>
                    <a:pt x="657602" y="644210"/>
                  </a:cubicBezTo>
                  <a:cubicBezTo>
                    <a:pt x="657611" y="644210"/>
                    <a:pt x="657683" y="644210"/>
                    <a:pt x="658383" y="644210"/>
                  </a:cubicBezTo>
                  <a:lnTo>
                    <a:pt x="663850" y="644210"/>
                  </a:lnTo>
                  <a:cubicBezTo>
                    <a:pt x="663850" y="644195"/>
                    <a:pt x="663850" y="643195"/>
                    <a:pt x="663850" y="579356"/>
                  </a:cubicBezTo>
                  <a:cubicBezTo>
                    <a:pt x="663857" y="579356"/>
                    <a:pt x="663940" y="579356"/>
                    <a:pt x="664892" y="579356"/>
                  </a:cubicBezTo>
                  <a:lnTo>
                    <a:pt x="672181" y="579356"/>
                  </a:lnTo>
                  <a:cubicBezTo>
                    <a:pt x="672187" y="579335"/>
                    <a:pt x="672458" y="578395"/>
                    <a:pt x="684677" y="536121"/>
                  </a:cubicBezTo>
                  <a:cubicBezTo>
                    <a:pt x="684685" y="536121"/>
                    <a:pt x="684785" y="536121"/>
                    <a:pt x="685978" y="536121"/>
                  </a:cubicBezTo>
                  <a:lnTo>
                    <a:pt x="695091" y="536121"/>
                  </a:lnTo>
                  <a:cubicBezTo>
                    <a:pt x="695095" y="536144"/>
                    <a:pt x="695327" y="537110"/>
                    <a:pt x="705503" y="579356"/>
                  </a:cubicBezTo>
                  <a:cubicBezTo>
                    <a:pt x="705509" y="579356"/>
                    <a:pt x="705585" y="579356"/>
                    <a:pt x="706544" y="579356"/>
                  </a:cubicBezTo>
                  <a:lnTo>
                    <a:pt x="713834" y="579356"/>
                  </a:lnTo>
                  <a:cubicBezTo>
                    <a:pt x="713834" y="579367"/>
                    <a:pt x="713834" y="580034"/>
                    <a:pt x="713834" y="618268"/>
                  </a:cubicBezTo>
                  <a:cubicBezTo>
                    <a:pt x="713841" y="618268"/>
                    <a:pt x="713943" y="618268"/>
                    <a:pt x="715655" y="618268"/>
                  </a:cubicBezTo>
                  <a:lnTo>
                    <a:pt x="728412" y="618268"/>
                  </a:lnTo>
                  <a:cubicBezTo>
                    <a:pt x="728412" y="618276"/>
                    <a:pt x="728412" y="618398"/>
                    <a:pt x="728412" y="620430"/>
                  </a:cubicBezTo>
                  <a:lnTo>
                    <a:pt x="728412" y="635562"/>
                  </a:lnTo>
                  <a:cubicBezTo>
                    <a:pt x="732577" y="635562"/>
                    <a:pt x="732577" y="635562"/>
                    <a:pt x="732577" y="633401"/>
                  </a:cubicBezTo>
                  <a:lnTo>
                    <a:pt x="732577" y="618268"/>
                  </a:lnTo>
                  <a:cubicBezTo>
                    <a:pt x="732588" y="618268"/>
                    <a:pt x="732703" y="618268"/>
                    <a:pt x="734139" y="618268"/>
                  </a:cubicBezTo>
                  <a:lnTo>
                    <a:pt x="745073" y="618268"/>
                  </a:lnTo>
                  <a:cubicBezTo>
                    <a:pt x="745073" y="618278"/>
                    <a:pt x="745073" y="618395"/>
                    <a:pt x="745073" y="619889"/>
                  </a:cubicBezTo>
                  <a:lnTo>
                    <a:pt x="745073" y="631239"/>
                  </a:lnTo>
                  <a:cubicBezTo>
                    <a:pt x="745090" y="631239"/>
                    <a:pt x="745818" y="631239"/>
                    <a:pt x="776313" y="631239"/>
                  </a:cubicBezTo>
                  <a:cubicBezTo>
                    <a:pt x="776313" y="631222"/>
                    <a:pt x="776313" y="630451"/>
                    <a:pt x="776313" y="594489"/>
                  </a:cubicBezTo>
                  <a:cubicBezTo>
                    <a:pt x="776321" y="594489"/>
                    <a:pt x="776417" y="594489"/>
                    <a:pt x="777614" y="594489"/>
                  </a:cubicBezTo>
                  <a:lnTo>
                    <a:pt x="786726" y="594489"/>
                  </a:lnTo>
                  <a:cubicBezTo>
                    <a:pt x="786726" y="594500"/>
                    <a:pt x="786726" y="594994"/>
                    <a:pt x="786726" y="616106"/>
                  </a:cubicBezTo>
                  <a:cubicBezTo>
                    <a:pt x="788809" y="616106"/>
                    <a:pt x="788809" y="616106"/>
                    <a:pt x="788809" y="583680"/>
                  </a:cubicBezTo>
                  <a:cubicBezTo>
                    <a:pt x="788823" y="583680"/>
                    <a:pt x="789379" y="583680"/>
                    <a:pt x="811718" y="583680"/>
                  </a:cubicBezTo>
                  <a:cubicBezTo>
                    <a:pt x="811718" y="583670"/>
                    <a:pt x="811718" y="583550"/>
                    <a:pt x="811718" y="582058"/>
                  </a:cubicBezTo>
                  <a:lnTo>
                    <a:pt x="811718" y="570709"/>
                  </a:lnTo>
                  <a:cubicBezTo>
                    <a:pt x="811726" y="570709"/>
                    <a:pt x="811803" y="570709"/>
                    <a:pt x="812499" y="570709"/>
                  </a:cubicBezTo>
                  <a:lnTo>
                    <a:pt x="817965" y="570709"/>
                  </a:lnTo>
                  <a:cubicBezTo>
                    <a:pt x="817965" y="570703"/>
                    <a:pt x="817965" y="570590"/>
                    <a:pt x="817965" y="568818"/>
                  </a:cubicBezTo>
                  <a:lnTo>
                    <a:pt x="817965" y="555577"/>
                  </a:lnTo>
                  <a:lnTo>
                    <a:pt x="822131" y="562062"/>
                  </a:lnTo>
                  <a:cubicBezTo>
                    <a:pt x="822140" y="562062"/>
                    <a:pt x="822272" y="562062"/>
                    <a:pt x="824475" y="562062"/>
                  </a:cubicBezTo>
                  <a:lnTo>
                    <a:pt x="840875" y="562062"/>
                  </a:lnTo>
                  <a:cubicBezTo>
                    <a:pt x="840875" y="562054"/>
                    <a:pt x="840875" y="561986"/>
                    <a:pt x="840875" y="561251"/>
                  </a:cubicBezTo>
                  <a:lnTo>
                    <a:pt x="840875" y="555577"/>
                  </a:lnTo>
                  <a:cubicBezTo>
                    <a:pt x="840884" y="555577"/>
                    <a:pt x="840960" y="555577"/>
                    <a:pt x="841656" y="555577"/>
                  </a:cubicBezTo>
                  <a:lnTo>
                    <a:pt x="847123" y="555577"/>
                  </a:lnTo>
                  <a:cubicBezTo>
                    <a:pt x="847123" y="555586"/>
                    <a:pt x="847123" y="555686"/>
                    <a:pt x="847123" y="556928"/>
                  </a:cubicBezTo>
                  <a:lnTo>
                    <a:pt x="847123" y="566386"/>
                  </a:lnTo>
                  <a:cubicBezTo>
                    <a:pt x="847138" y="566386"/>
                    <a:pt x="847891" y="566386"/>
                    <a:pt x="886693" y="566386"/>
                  </a:cubicBezTo>
                  <a:cubicBezTo>
                    <a:pt x="886693" y="566404"/>
                    <a:pt x="886693" y="567914"/>
                    <a:pt x="886693" y="704739"/>
                  </a:cubicBezTo>
                  <a:cubicBezTo>
                    <a:pt x="886703" y="704739"/>
                    <a:pt x="886821" y="704739"/>
                    <a:pt x="888255" y="704739"/>
                  </a:cubicBezTo>
                  <a:lnTo>
                    <a:pt x="899189" y="704739"/>
                  </a:lnTo>
                  <a:cubicBezTo>
                    <a:pt x="899189" y="700416"/>
                    <a:pt x="899189" y="696092"/>
                    <a:pt x="899189" y="691769"/>
                  </a:cubicBezTo>
                  <a:cubicBezTo>
                    <a:pt x="901272" y="691769"/>
                    <a:pt x="901272" y="691769"/>
                    <a:pt x="903354" y="691769"/>
                  </a:cubicBezTo>
                  <a:cubicBezTo>
                    <a:pt x="903354" y="696092"/>
                    <a:pt x="903354" y="700416"/>
                    <a:pt x="903354" y="704739"/>
                  </a:cubicBezTo>
                  <a:cubicBezTo>
                    <a:pt x="913767" y="704739"/>
                    <a:pt x="924181" y="704739"/>
                    <a:pt x="934594" y="704739"/>
                  </a:cubicBezTo>
                  <a:cubicBezTo>
                    <a:pt x="934594" y="693930"/>
                    <a:pt x="934594" y="685283"/>
                    <a:pt x="934594" y="674474"/>
                  </a:cubicBezTo>
                  <a:cubicBezTo>
                    <a:pt x="938759" y="674474"/>
                    <a:pt x="942925" y="674474"/>
                    <a:pt x="947089" y="674474"/>
                  </a:cubicBezTo>
                  <a:lnTo>
                    <a:pt x="959585" y="672313"/>
                  </a:lnTo>
                  <a:cubicBezTo>
                    <a:pt x="961669" y="672313"/>
                    <a:pt x="961669" y="674474"/>
                    <a:pt x="963751" y="674474"/>
                  </a:cubicBezTo>
                  <a:lnTo>
                    <a:pt x="974164" y="674474"/>
                  </a:lnTo>
                  <a:cubicBezTo>
                    <a:pt x="974164" y="685283"/>
                    <a:pt x="974164" y="696092"/>
                    <a:pt x="974164" y="704739"/>
                  </a:cubicBezTo>
                  <a:cubicBezTo>
                    <a:pt x="976247" y="704739"/>
                    <a:pt x="978330" y="704739"/>
                    <a:pt x="982495" y="704739"/>
                  </a:cubicBezTo>
                  <a:cubicBezTo>
                    <a:pt x="982495" y="711225"/>
                    <a:pt x="982495" y="717710"/>
                    <a:pt x="982495" y="722034"/>
                  </a:cubicBezTo>
                  <a:lnTo>
                    <a:pt x="992088" y="722939"/>
                  </a:lnTo>
                  <a:lnTo>
                    <a:pt x="1005404" y="722939"/>
                  </a:lnTo>
                  <a:cubicBezTo>
                    <a:pt x="1005404" y="717130"/>
                    <a:pt x="1005404" y="712958"/>
                    <a:pt x="1005404" y="706901"/>
                  </a:cubicBezTo>
                  <a:lnTo>
                    <a:pt x="1075236" y="706901"/>
                  </a:lnTo>
                  <a:lnTo>
                    <a:pt x="1075236" y="621648"/>
                  </a:lnTo>
                  <a:lnTo>
                    <a:pt x="1149232" y="621648"/>
                  </a:lnTo>
                  <a:lnTo>
                    <a:pt x="1149232" y="700416"/>
                  </a:lnTo>
                  <a:cubicBezTo>
                    <a:pt x="1149885" y="700416"/>
                    <a:pt x="1150537" y="700416"/>
                    <a:pt x="1151189" y="700416"/>
                  </a:cubicBezTo>
                  <a:lnTo>
                    <a:pt x="1152465" y="722939"/>
                  </a:lnTo>
                  <a:lnTo>
                    <a:pt x="1162408" y="722939"/>
                  </a:lnTo>
                  <a:cubicBezTo>
                    <a:pt x="1162959" y="715725"/>
                    <a:pt x="1163685" y="708071"/>
                    <a:pt x="1163685" y="700416"/>
                  </a:cubicBezTo>
                  <a:cubicBezTo>
                    <a:pt x="1165768" y="700416"/>
                    <a:pt x="1167851" y="700416"/>
                    <a:pt x="1169932" y="700416"/>
                  </a:cubicBezTo>
                  <a:lnTo>
                    <a:pt x="1171209" y="722939"/>
                  </a:lnTo>
                  <a:lnTo>
                    <a:pt x="1223228" y="722939"/>
                  </a:lnTo>
                  <a:lnTo>
                    <a:pt x="1223228" y="559911"/>
                  </a:lnTo>
                  <a:lnTo>
                    <a:pt x="1426003" y="559911"/>
                  </a:lnTo>
                  <a:lnTo>
                    <a:pt x="1426003" y="722939"/>
                  </a:lnTo>
                  <a:lnTo>
                    <a:pt x="1445216" y="722939"/>
                  </a:lnTo>
                  <a:lnTo>
                    <a:pt x="1445216" y="640246"/>
                  </a:lnTo>
                  <a:lnTo>
                    <a:pt x="1542962" y="640246"/>
                  </a:lnTo>
                  <a:cubicBezTo>
                    <a:pt x="1547149" y="534225"/>
                    <a:pt x="1550621" y="428751"/>
                    <a:pt x="1555222" y="322105"/>
                  </a:cubicBezTo>
                  <a:cubicBezTo>
                    <a:pt x="1544809" y="322105"/>
                    <a:pt x="1519818" y="309134"/>
                    <a:pt x="1542727" y="300487"/>
                  </a:cubicBezTo>
                  <a:cubicBezTo>
                    <a:pt x="1540643" y="298325"/>
                    <a:pt x="1538561" y="296163"/>
                    <a:pt x="1536479" y="296163"/>
                  </a:cubicBezTo>
                  <a:cubicBezTo>
                    <a:pt x="1536479" y="283193"/>
                    <a:pt x="1534395" y="281031"/>
                    <a:pt x="1544809" y="272384"/>
                  </a:cubicBezTo>
                  <a:cubicBezTo>
                    <a:pt x="1544809" y="268060"/>
                    <a:pt x="1544809" y="261575"/>
                    <a:pt x="1544809" y="255090"/>
                  </a:cubicBezTo>
                  <a:cubicBezTo>
                    <a:pt x="1548975" y="255090"/>
                    <a:pt x="1553140" y="255090"/>
                    <a:pt x="1559387" y="255090"/>
                  </a:cubicBezTo>
                  <a:cubicBezTo>
                    <a:pt x="1559387" y="246442"/>
                    <a:pt x="1559387" y="239957"/>
                    <a:pt x="1559387" y="233472"/>
                  </a:cubicBezTo>
                  <a:cubicBezTo>
                    <a:pt x="1559387" y="231310"/>
                    <a:pt x="1561470" y="231310"/>
                    <a:pt x="1561470" y="229148"/>
                  </a:cubicBezTo>
                  <a:cubicBezTo>
                    <a:pt x="1561470" y="203207"/>
                    <a:pt x="1561470" y="177266"/>
                    <a:pt x="1561470" y="151324"/>
                  </a:cubicBezTo>
                  <a:cubicBezTo>
                    <a:pt x="1561470" y="149162"/>
                    <a:pt x="1559387" y="147002"/>
                    <a:pt x="1559387" y="144840"/>
                  </a:cubicBezTo>
                  <a:cubicBezTo>
                    <a:pt x="1561470" y="142678"/>
                    <a:pt x="1563553" y="140516"/>
                    <a:pt x="1565635" y="138354"/>
                  </a:cubicBezTo>
                  <a:cubicBezTo>
                    <a:pt x="1565635" y="118898"/>
                    <a:pt x="1565635" y="99442"/>
                    <a:pt x="1565635" y="79986"/>
                  </a:cubicBezTo>
                  <a:cubicBezTo>
                    <a:pt x="1565635" y="77824"/>
                    <a:pt x="1565635" y="77824"/>
                    <a:pt x="1567718" y="75662"/>
                  </a:cubicBezTo>
                  <a:cubicBezTo>
                    <a:pt x="1567718" y="58368"/>
                    <a:pt x="1567718" y="38912"/>
                    <a:pt x="1567718" y="19456"/>
                  </a:cubicBezTo>
                  <a:cubicBezTo>
                    <a:pt x="1569801" y="10810"/>
                    <a:pt x="1569801" y="6486"/>
                    <a:pt x="15698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5B556F1-F1E4-4306-B192-7F6651E6FB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98465" y="6481019"/>
              <a:ext cx="1639605" cy="399269"/>
            </a:xfrm>
            <a:custGeom>
              <a:avLst/>
              <a:gdLst>
                <a:gd name="connsiteX0" fmla="*/ 838994 w 1639605"/>
                <a:gd name="connsiteY0" fmla="*/ 0 h 399269"/>
                <a:gd name="connsiteX1" fmla="*/ 877934 w 1639605"/>
                <a:gd name="connsiteY1" fmla="*/ 0 h 399269"/>
                <a:gd name="connsiteX2" fmla="*/ 877934 w 1639605"/>
                <a:gd name="connsiteY2" fmla="*/ 1744 h 399269"/>
                <a:gd name="connsiteX3" fmla="*/ 877934 w 1639605"/>
                <a:gd name="connsiteY3" fmla="*/ 13948 h 399269"/>
                <a:gd name="connsiteX4" fmla="*/ 916873 w 1639605"/>
                <a:gd name="connsiteY4" fmla="*/ 13948 h 399269"/>
                <a:gd name="connsiteX5" fmla="*/ 916873 w 1639605"/>
                <a:gd name="connsiteY5" fmla="*/ 104609 h 399269"/>
                <a:gd name="connsiteX6" fmla="*/ 918305 w 1639605"/>
                <a:gd name="connsiteY6" fmla="*/ 104609 h 399269"/>
                <a:gd name="connsiteX7" fmla="*/ 928326 w 1639605"/>
                <a:gd name="connsiteY7" fmla="*/ 104609 h 399269"/>
                <a:gd name="connsiteX8" fmla="*/ 928326 w 1639605"/>
                <a:gd name="connsiteY8" fmla="*/ 237114 h 399269"/>
                <a:gd name="connsiteX9" fmla="*/ 930616 w 1639605"/>
                <a:gd name="connsiteY9" fmla="*/ 237114 h 399269"/>
                <a:gd name="connsiteX10" fmla="*/ 946651 w 1639605"/>
                <a:gd name="connsiteY10" fmla="*/ 237114 h 399269"/>
                <a:gd name="connsiteX11" fmla="*/ 946651 w 1639605"/>
                <a:gd name="connsiteY11" fmla="*/ 151102 h 399269"/>
                <a:gd name="connsiteX12" fmla="*/ 947510 w 1639605"/>
                <a:gd name="connsiteY12" fmla="*/ 150521 h 399269"/>
                <a:gd name="connsiteX13" fmla="*/ 953522 w 1639605"/>
                <a:gd name="connsiteY13" fmla="*/ 146453 h 399269"/>
                <a:gd name="connsiteX14" fmla="*/ 958104 w 1639605"/>
                <a:gd name="connsiteY14" fmla="*/ 147615 h 399269"/>
                <a:gd name="connsiteX15" fmla="*/ 958104 w 1639605"/>
                <a:gd name="connsiteY15" fmla="*/ 155752 h 399269"/>
                <a:gd name="connsiteX16" fmla="*/ 960393 w 1639605"/>
                <a:gd name="connsiteY16" fmla="*/ 154589 h 399269"/>
                <a:gd name="connsiteX17" fmla="*/ 976428 w 1639605"/>
                <a:gd name="connsiteY17" fmla="*/ 146453 h 399269"/>
                <a:gd name="connsiteX18" fmla="*/ 978433 w 1639605"/>
                <a:gd name="connsiteY18" fmla="*/ 146453 h 399269"/>
                <a:gd name="connsiteX19" fmla="*/ 992461 w 1639605"/>
                <a:gd name="connsiteY19" fmla="*/ 146453 h 399269"/>
                <a:gd name="connsiteX20" fmla="*/ 992461 w 1639605"/>
                <a:gd name="connsiteY20" fmla="*/ 304529 h 399269"/>
                <a:gd name="connsiteX21" fmla="*/ 1024530 w 1639605"/>
                <a:gd name="connsiteY21" fmla="*/ 309179 h 399269"/>
                <a:gd name="connsiteX22" fmla="*/ 1024530 w 1639605"/>
                <a:gd name="connsiteY22" fmla="*/ 302205 h 399269"/>
                <a:gd name="connsiteX23" fmla="*/ 1058887 w 1639605"/>
                <a:gd name="connsiteY23" fmla="*/ 302205 h 399269"/>
                <a:gd name="connsiteX24" fmla="*/ 1058887 w 1639605"/>
                <a:gd name="connsiteY24" fmla="*/ 271984 h 399269"/>
                <a:gd name="connsiteX25" fmla="*/ 1068050 w 1639605"/>
                <a:gd name="connsiteY25" fmla="*/ 271984 h 399269"/>
                <a:gd name="connsiteX26" fmla="*/ 1068050 w 1639605"/>
                <a:gd name="connsiteY26" fmla="*/ 232465 h 399269"/>
                <a:gd name="connsiteX27" fmla="*/ 1074922 w 1639605"/>
                <a:gd name="connsiteY27" fmla="*/ 232465 h 399269"/>
                <a:gd name="connsiteX28" fmla="*/ 1074922 w 1639605"/>
                <a:gd name="connsiteY28" fmla="*/ 192946 h 399269"/>
                <a:gd name="connsiteX29" fmla="*/ 1090956 w 1639605"/>
                <a:gd name="connsiteY29" fmla="*/ 192946 h 399269"/>
                <a:gd name="connsiteX30" fmla="*/ 1141347 w 1639605"/>
                <a:gd name="connsiteY30" fmla="*/ 172024 h 399269"/>
                <a:gd name="connsiteX31" fmla="*/ 1143638 w 1639605"/>
                <a:gd name="connsiteY31" fmla="*/ 151102 h 399269"/>
                <a:gd name="connsiteX32" fmla="*/ 1148219 w 1639605"/>
                <a:gd name="connsiteY32" fmla="*/ 172024 h 399269"/>
                <a:gd name="connsiteX33" fmla="*/ 1200902 w 1639605"/>
                <a:gd name="connsiteY33" fmla="*/ 199920 h 399269"/>
                <a:gd name="connsiteX34" fmla="*/ 1200902 w 1639605"/>
                <a:gd name="connsiteY34" fmla="*/ 195271 h 399269"/>
                <a:gd name="connsiteX35" fmla="*/ 1214645 w 1639605"/>
                <a:gd name="connsiteY35" fmla="*/ 195271 h 399269"/>
                <a:gd name="connsiteX36" fmla="*/ 1214645 w 1639605"/>
                <a:gd name="connsiteY36" fmla="*/ 232465 h 399269"/>
                <a:gd name="connsiteX37" fmla="*/ 1221517 w 1639605"/>
                <a:gd name="connsiteY37" fmla="*/ 232465 h 399269"/>
                <a:gd name="connsiteX38" fmla="*/ 1221517 w 1639605"/>
                <a:gd name="connsiteY38" fmla="*/ 276633 h 399269"/>
                <a:gd name="connsiteX39" fmla="*/ 1228389 w 1639605"/>
                <a:gd name="connsiteY39" fmla="*/ 276633 h 399269"/>
                <a:gd name="connsiteX40" fmla="*/ 1228389 w 1639605"/>
                <a:gd name="connsiteY40" fmla="*/ 297555 h 399269"/>
                <a:gd name="connsiteX41" fmla="*/ 1242132 w 1639605"/>
                <a:gd name="connsiteY41" fmla="*/ 297555 h 399269"/>
                <a:gd name="connsiteX42" fmla="*/ 1242132 w 1639605"/>
                <a:gd name="connsiteY42" fmla="*/ 330100 h 399269"/>
                <a:gd name="connsiteX43" fmla="*/ 1329172 w 1639605"/>
                <a:gd name="connsiteY43" fmla="*/ 323126 h 399269"/>
                <a:gd name="connsiteX44" fmla="*/ 1329172 w 1639605"/>
                <a:gd name="connsiteY44" fmla="*/ 290581 h 399269"/>
                <a:gd name="connsiteX45" fmla="*/ 1374984 w 1639605"/>
                <a:gd name="connsiteY45" fmla="*/ 290581 h 399269"/>
                <a:gd name="connsiteX46" fmla="*/ 1374984 w 1639605"/>
                <a:gd name="connsiteY46" fmla="*/ 271984 h 399269"/>
                <a:gd name="connsiteX47" fmla="*/ 1471187 w 1639605"/>
                <a:gd name="connsiteY47" fmla="*/ 271984 h 399269"/>
                <a:gd name="connsiteX48" fmla="*/ 1471187 w 1639605"/>
                <a:gd name="connsiteY48" fmla="*/ 283607 h 399269"/>
                <a:gd name="connsiteX49" fmla="*/ 1533031 w 1639605"/>
                <a:gd name="connsiteY49" fmla="*/ 283607 h 399269"/>
                <a:gd name="connsiteX50" fmla="*/ 1533031 w 1639605"/>
                <a:gd name="connsiteY50" fmla="*/ 290581 h 399269"/>
                <a:gd name="connsiteX51" fmla="*/ 1551356 w 1639605"/>
                <a:gd name="connsiteY51" fmla="*/ 290581 h 399269"/>
                <a:gd name="connsiteX52" fmla="*/ 1551356 w 1639605"/>
                <a:gd name="connsiteY52" fmla="*/ 297555 h 399269"/>
                <a:gd name="connsiteX53" fmla="*/ 1567389 w 1639605"/>
                <a:gd name="connsiteY53" fmla="*/ 297555 h 399269"/>
                <a:gd name="connsiteX54" fmla="*/ 1567389 w 1639605"/>
                <a:gd name="connsiteY54" fmla="*/ 277548 h 399269"/>
                <a:gd name="connsiteX55" fmla="*/ 1639605 w 1639605"/>
                <a:gd name="connsiteY55" fmla="*/ 399269 h 399269"/>
                <a:gd name="connsiteX56" fmla="*/ 0 w 1639605"/>
                <a:gd name="connsiteY56" fmla="*/ 399269 h 399269"/>
                <a:gd name="connsiteX57" fmla="*/ 0 w 1639605"/>
                <a:gd name="connsiteY57" fmla="*/ 378836 h 399269"/>
                <a:gd name="connsiteX58" fmla="*/ 509 w 1639605"/>
                <a:gd name="connsiteY58" fmla="*/ 371254 h 399269"/>
                <a:gd name="connsiteX59" fmla="*/ 652 w 1639605"/>
                <a:gd name="connsiteY59" fmla="*/ 341724 h 399269"/>
                <a:gd name="connsiteX60" fmla="*/ 39592 w 1639605"/>
                <a:gd name="connsiteY60" fmla="*/ 341724 h 399269"/>
                <a:gd name="connsiteX61" fmla="*/ 39592 w 1639605"/>
                <a:gd name="connsiteY61" fmla="*/ 267335 h 399269"/>
                <a:gd name="connsiteX62" fmla="*/ 76241 w 1639605"/>
                <a:gd name="connsiteY62" fmla="*/ 267335 h 399269"/>
                <a:gd name="connsiteX63" fmla="*/ 76241 w 1639605"/>
                <a:gd name="connsiteY63" fmla="*/ 266463 h 399269"/>
                <a:gd name="connsiteX64" fmla="*/ 76241 w 1639605"/>
                <a:gd name="connsiteY64" fmla="*/ 260361 h 399269"/>
                <a:gd name="connsiteX65" fmla="*/ 99147 w 1639605"/>
                <a:gd name="connsiteY65" fmla="*/ 260361 h 399269"/>
                <a:gd name="connsiteX66" fmla="*/ 99147 w 1639605"/>
                <a:gd name="connsiteY66" fmla="*/ 220842 h 399269"/>
                <a:gd name="connsiteX67" fmla="*/ 94565 w 1639605"/>
                <a:gd name="connsiteY67" fmla="*/ 219098 h 399269"/>
                <a:gd name="connsiteX68" fmla="*/ 94565 w 1639605"/>
                <a:gd name="connsiteY68" fmla="*/ 206894 h 399269"/>
                <a:gd name="connsiteX69" fmla="*/ 99147 w 1639605"/>
                <a:gd name="connsiteY69" fmla="*/ 209219 h 399269"/>
                <a:gd name="connsiteX70" fmla="*/ 103728 w 1639605"/>
                <a:gd name="connsiteY70" fmla="*/ 185972 h 399269"/>
                <a:gd name="connsiteX71" fmla="*/ 108309 w 1639605"/>
                <a:gd name="connsiteY71" fmla="*/ 209219 h 399269"/>
                <a:gd name="connsiteX72" fmla="*/ 110886 w 1639605"/>
                <a:gd name="connsiteY72" fmla="*/ 206022 h 399269"/>
                <a:gd name="connsiteX73" fmla="*/ 112891 w 1639605"/>
                <a:gd name="connsiteY73" fmla="*/ 199920 h 399269"/>
                <a:gd name="connsiteX74" fmla="*/ 113462 w 1639605"/>
                <a:gd name="connsiteY74" fmla="*/ 198758 h 399269"/>
                <a:gd name="connsiteX75" fmla="*/ 117471 w 1639605"/>
                <a:gd name="connsiteY75" fmla="*/ 190621 h 399269"/>
                <a:gd name="connsiteX76" fmla="*/ 118044 w 1639605"/>
                <a:gd name="connsiteY76" fmla="*/ 189459 h 399269"/>
                <a:gd name="connsiteX77" fmla="*/ 122053 w 1639605"/>
                <a:gd name="connsiteY77" fmla="*/ 181323 h 399269"/>
                <a:gd name="connsiteX78" fmla="*/ 123483 w 1639605"/>
                <a:gd name="connsiteY78" fmla="*/ 180451 h 399269"/>
                <a:gd name="connsiteX79" fmla="*/ 133504 w 1639605"/>
                <a:gd name="connsiteY79" fmla="*/ 174349 h 399269"/>
                <a:gd name="connsiteX80" fmla="*/ 135223 w 1639605"/>
                <a:gd name="connsiteY80" fmla="*/ 173187 h 399269"/>
                <a:gd name="connsiteX81" fmla="*/ 147248 w 1639605"/>
                <a:gd name="connsiteY81" fmla="*/ 165050 h 399269"/>
                <a:gd name="connsiteX82" fmla="*/ 148107 w 1639605"/>
                <a:gd name="connsiteY82" fmla="*/ 163888 h 399269"/>
                <a:gd name="connsiteX83" fmla="*/ 154120 w 1639605"/>
                <a:gd name="connsiteY83" fmla="*/ 155752 h 399269"/>
                <a:gd name="connsiteX84" fmla="*/ 154692 w 1639605"/>
                <a:gd name="connsiteY84" fmla="*/ 153718 h 399269"/>
                <a:gd name="connsiteX85" fmla="*/ 158701 w 1639605"/>
                <a:gd name="connsiteY85" fmla="*/ 139479 h 399269"/>
                <a:gd name="connsiteX86" fmla="*/ 159274 w 1639605"/>
                <a:gd name="connsiteY86" fmla="*/ 141513 h 399269"/>
                <a:gd name="connsiteX87" fmla="*/ 163282 w 1639605"/>
                <a:gd name="connsiteY87" fmla="*/ 155752 h 399269"/>
                <a:gd name="connsiteX88" fmla="*/ 163854 w 1639605"/>
                <a:gd name="connsiteY88" fmla="*/ 156623 h 399269"/>
                <a:gd name="connsiteX89" fmla="*/ 167863 w 1639605"/>
                <a:gd name="connsiteY89" fmla="*/ 162726 h 399269"/>
                <a:gd name="connsiteX90" fmla="*/ 169295 w 1639605"/>
                <a:gd name="connsiteY90" fmla="*/ 163888 h 399269"/>
                <a:gd name="connsiteX91" fmla="*/ 179317 w 1639605"/>
                <a:gd name="connsiteY91" fmla="*/ 172024 h 399269"/>
                <a:gd name="connsiteX92" fmla="*/ 180462 w 1639605"/>
                <a:gd name="connsiteY92" fmla="*/ 173187 h 399269"/>
                <a:gd name="connsiteX93" fmla="*/ 188477 w 1639605"/>
                <a:gd name="connsiteY93" fmla="*/ 181323 h 399269"/>
                <a:gd name="connsiteX94" fmla="*/ 189624 w 1639605"/>
                <a:gd name="connsiteY94" fmla="*/ 182485 h 399269"/>
                <a:gd name="connsiteX95" fmla="*/ 197641 w 1639605"/>
                <a:gd name="connsiteY95" fmla="*/ 190621 h 399269"/>
                <a:gd name="connsiteX96" fmla="*/ 197927 w 1639605"/>
                <a:gd name="connsiteY96" fmla="*/ 191784 h 399269"/>
                <a:gd name="connsiteX97" fmla="*/ 199930 w 1639605"/>
                <a:gd name="connsiteY97" fmla="*/ 199920 h 399269"/>
                <a:gd name="connsiteX98" fmla="*/ 200217 w 1639605"/>
                <a:gd name="connsiteY98" fmla="*/ 201082 h 399269"/>
                <a:gd name="connsiteX99" fmla="*/ 202221 w 1639605"/>
                <a:gd name="connsiteY99" fmla="*/ 209219 h 399269"/>
                <a:gd name="connsiteX100" fmla="*/ 209093 w 1639605"/>
                <a:gd name="connsiteY100" fmla="*/ 185972 h 399269"/>
                <a:gd name="connsiteX101" fmla="*/ 213674 w 1639605"/>
                <a:gd name="connsiteY101" fmla="*/ 209219 h 399269"/>
                <a:gd name="connsiteX102" fmla="*/ 218255 w 1639605"/>
                <a:gd name="connsiteY102" fmla="*/ 210962 h 399269"/>
                <a:gd name="connsiteX103" fmla="*/ 218255 w 1639605"/>
                <a:gd name="connsiteY103" fmla="*/ 223167 h 399269"/>
                <a:gd name="connsiteX104" fmla="*/ 213674 w 1639605"/>
                <a:gd name="connsiteY104" fmla="*/ 255712 h 399269"/>
                <a:gd name="connsiteX105" fmla="*/ 214820 w 1639605"/>
                <a:gd name="connsiteY105" fmla="*/ 255712 h 399269"/>
                <a:gd name="connsiteX106" fmla="*/ 222836 w 1639605"/>
                <a:gd name="connsiteY106" fmla="*/ 255712 h 399269"/>
                <a:gd name="connsiteX107" fmla="*/ 223696 w 1639605"/>
                <a:gd name="connsiteY107" fmla="*/ 260361 h 399269"/>
                <a:gd name="connsiteX108" fmla="*/ 229708 w 1639605"/>
                <a:gd name="connsiteY108" fmla="*/ 260361 h 399269"/>
                <a:gd name="connsiteX109" fmla="*/ 229708 w 1639605"/>
                <a:gd name="connsiteY109" fmla="*/ 259199 h 399269"/>
                <a:gd name="connsiteX110" fmla="*/ 229708 w 1639605"/>
                <a:gd name="connsiteY110" fmla="*/ 251062 h 399269"/>
                <a:gd name="connsiteX111" fmla="*/ 231999 w 1639605"/>
                <a:gd name="connsiteY111" fmla="*/ 251062 h 399269"/>
                <a:gd name="connsiteX112" fmla="*/ 248032 w 1639605"/>
                <a:gd name="connsiteY112" fmla="*/ 251062 h 399269"/>
                <a:gd name="connsiteX113" fmla="*/ 248032 w 1639605"/>
                <a:gd name="connsiteY113" fmla="*/ 249028 h 399269"/>
                <a:gd name="connsiteX114" fmla="*/ 248032 w 1639605"/>
                <a:gd name="connsiteY114" fmla="*/ 234790 h 399269"/>
                <a:gd name="connsiteX115" fmla="*/ 286972 w 1639605"/>
                <a:gd name="connsiteY115" fmla="*/ 234790 h 399269"/>
                <a:gd name="connsiteX116" fmla="*/ 286972 w 1639605"/>
                <a:gd name="connsiteY116" fmla="*/ 236243 h 399269"/>
                <a:gd name="connsiteX117" fmla="*/ 286972 w 1639605"/>
                <a:gd name="connsiteY117" fmla="*/ 246413 h 399269"/>
                <a:gd name="connsiteX118" fmla="*/ 307587 w 1639605"/>
                <a:gd name="connsiteY118" fmla="*/ 246413 h 399269"/>
                <a:gd name="connsiteX119" fmla="*/ 307587 w 1639605"/>
                <a:gd name="connsiteY119" fmla="*/ 248738 h 399269"/>
                <a:gd name="connsiteX120" fmla="*/ 307587 w 1639605"/>
                <a:gd name="connsiteY120" fmla="*/ 265010 h 399269"/>
                <a:gd name="connsiteX121" fmla="*/ 303006 w 1639605"/>
                <a:gd name="connsiteY121" fmla="*/ 265882 h 399269"/>
                <a:gd name="connsiteX122" fmla="*/ 303006 w 1639605"/>
                <a:gd name="connsiteY122" fmla="*/ 271984 h 399269"/>
                <a:gd name="connsiteX123" fmla="*/ 307587 w 1639605"/>
                <a:gd name="connsiteY123" fmla="*/ 273728 h 399269"/>
                <a:gd name="connsiteX124" fmla="*/ 307587 w 1639605"/>
                <a:gd name="connsiteY124" fmla="*/ 285932 h 399269"/>
                <a:gd name="connsiteX125" fmla="*/ 303006 w 1639605"/>
                <a:gd name="connsiteY125" fmla="*/ 290581 h 399269"/>
                <a:gd name="connsiteX126" fmla="*/ 303006 w 1639605"/>
                <a:gd name="connsiteY126" fmla="*/ 346373 h 399269"/>
                <a:gd name="connsiteX127" fmla="*/ 305009 w 1639605"/>
                <a:gd name="connsiteY127" fmla="*/ 346373 h 399269"/>
                <a:gd name="connsiteX128" fmla="*/ 319040 w 1639605"/>
                <a:gd name="connsiteY128" fmla="*/ 346373 h 399269"/>
                <a:gd name="connsiteX129" fmla="*/ 320757 w 1639605"/>
                <a:gd name="connsiteY129" fmla="*/ 351022 h 399269"/>
                <a:gd name="connsiteX130" fmla="*/ 332784 w 1639605"/>
                <a:gd name="connsiteY130" fmla="*/ 351022 h 399269"/>
                <a:gd name="connsiteX131" fmla="*/ 332784 w 1639605"/>
                <a:gd name="connsiteY131" fmla="*/ 353056 h 399269"/>
                <a:gd name="connsiteX132" fmla="*/ 332784 w 1639605"/>
                <a:gd name="connsiteY132" fmla="*/ 367295 h 399269"/>
                <a:gd name="connsiteX133" fmla="*/ 334502 w 1639605"/>
                <a:gd name="connsiteY133" fmla="*/ 367295 h 399269"/>
                <a:gd name="connsiteX134" fmla="*/ 346526 w 1639605"/>
                <a:gd name="connsiteY134" fmla="*/ 367295 h 399269"/>
                <a:gd name="connsiteX135" fmla="*/ 346526 w 1639605"/>
                <a:gd name="connsiteY135" fmla="*/ 365261 h 399269"/>
                <a:gd name="connsiteX136" fmla="*/ 346526 w 1639605"/>
                <a:gd name="connsiteY136" fmla="*/ 351022 h 399269"/>
                <a:gd name="connsiteX137" fmla="*/ 348529 w 1639605"/>
                <a:gd name="connsiteY137" fmla="*/ 349860 h 399269"/>
                <a:gd name="connsiteX138" fmla="*/ 362560 w 1639605"/>
                <a:gd name="connsiteY138" fmla="*/ 341724 h 399269"/>
                <a:gd name="connsiteX139" fmla="*/ 362560 w 1639605"/>
                <a:gd name="connsiteY139" fmla="*/ 320802 h 399269"/>
                <a:gd name="connsiteX140" fmla="*/ 357979 w 1639605"/>
                <a:gd name="connsiteY140" fmla="*/ 297555 h 399269"/>
                <a:gd name="connsiteX141" fmla="*/ 359123 w 1639605"/>
                <a:gd name="connsiteY141" fmla="*/ 297555 h 399269"/>
                <a:gd name="connsiteX142" fmla="*/ 367141 w 1639605"/>
                <a:gd name="connsiteY142" fmla="*/ 297555 h 399269"/>
                <a:gd name="connsiteX143" fmla="*/ 387757 w 1639605"/>
                <a:gd name="connsiteY143" fmla="*/ 295231 h 399269"/>
                <a:gd name="connsiteX144" fmla="*/ 387757 w 1639605"/>
                <a:gd name="connsiteY144" fmla="*/ 294068 h 399269"/>
                <a:gd name="connsiteX145" fmla="*/ 387757 w 1639605"/>
                <a:gd name="connsiteY145" fmla="*/ 285932 h 399269"/>
                <a:gd name="connsiteX146" fmla="*/ 389475 w 1639605"/>
                <a:gd name="connsiteY146" fmla="*/ 285932 h 399269"/>
                <a:gd name="connsiteX147" fmla="*/ 401499 w 1639605"/>
                <a:gd name="connsiteY147" fmla="*/ 285932 h 399269"/>
                <a:gd name="connsiteX148" fmla="*/ 401499 w 1639605"/>
                <a:gd name="connsiteY148" fmla="*/ 169700 h 399269"/>
                <a:gd name="connsiteX149" fmla="*/ 402645 w 1639605"/>
                <a:gd name="connsiteY149" fmla="*/ 169700 h 399269"/>
                <a:gd name="connsiteX150" fmla="*/ 410661 w 1639605"/>
                <a:gd name="connsiteY150" fmla="*/ 169700 h 399269"/>
                <a:gd name="connsiteX151" fmla="*/ 410661 w 1639605"/>
                <a:gd name="connsiteY151" fmla="*/ 167375 h 399269"/>
                <a:gd name="connsiteX152" fmla="*/ 410661 w 1639605"/>
                <a:gd name="connsiteY152" fmla="*/ 151102 h 399269"/>
                <a:gd name="connsiteX153" fmla="*/ 412952 w 1639605"/>
                <a:gd name="connsiteY153" fmla="*/ 104609 h 399269"/>
                <a:gd name="connsiteX154" fmla="*/ 414098 w 1639605"/>
                <a:gd name="connsiteY154" fmla="*/ 104609 h 399269"/>
                <a:gd name="connsiteX155" fmla="*/ 422114 w 1639605"/>
                <a:gd name="connsiteY155" fmla="*/ 104609 h 399269"/>
                <a:gd name="connsiteX156" fmla="*/ 422114 w 1639605"/>
                <a:gd name="connsiteY156" fmla="*/ 105772 h 399269"/>
                <a:gd name="connsiteX157" fmla="*/ 422114 w 1639605"/>
                <a:gd name="connsiteY157" fmla="*/ 113908 h 399269"/>
                <a:gd name="connsiteX158" fmla="*/ 426695 w 1639605"/>
                <a:gd name="connsiteY158" fmla="*/ 111583 h 399269"/>
                <a:gd name="connsiteX159" fmla="*/ 426695 w 1639605"/>
                <a:gd name="connsiteY159" fmla="*/ 95311 h 399269"/>
                <a:gd name="connsiteX160" fmla="*/ 428126 w 1639605"/>
                <a:gd name="connsiteY160" fmla="*/ 94730 h 399269"/>
                <a:gd name="connsiteX161" fmla="*/ 438148 w 1639605"/>
                <a:gd name="connsiteY161" fmla="*/ 90662 h 399269"/>
                <a:gd name="connsiteX162" fmla="*/ 439293 w 1639605"/>
                <a:gd name="connsiteY162" fmla="*/ 91243 h 399269"/>
                <a:gd name="connsiteX163" fmla="*/ 447310 w 1639605"/>
                <a:gd name="connsiteY163" fmla="*/ 95311 h 399269"/>
                <a:gd name="connsiteX164" fmla="*/ 449028 w 1639605"/>
                <a:gd name="connsiteY164" fmla="*/ 95311 h 399269"/>
                <a:gd name="connsiteX165" fmla="*/ 461054 w 1639605"/>
                <a:gd name="connsiteY165" fmla="*/ 95311 h 399269"/>
                <a:gd name="connsiteX166" fmla="*/ 461054 w 1639605"/>
                <a:gd name="connsiteY166" fmla="*/ 65090 h 399269"/>
                <a:gd name="connsiteX167" fmla="*/ 462199 w 1639605"/>
                <a:gd name="connsiteY167" fmla="*/ 65090 h 399269"/>
                <a:gd name="connsiteX168" fmla="*/ 470215 w 1639605"/>
                <a:gd name="connsiteY168" fmla="*/ 65090 h 399269"/>
                <a:gd name="connsiteX169" fmla="*/ 471646 w 1639605"/>
                <a:gd name="connsiteY169" fmla="*/ 69740 h 399269"/>
                <a:gd name="connsiteX170" fmla="*/ 481669 w 1639605"/>
                <a:gd name="connsiteY170" fmla="*/ 69740 h 399269"/>
                <a:gd name="connsiteX171" fmla="*/ 482814 w 1639605"/>
                <a:gd name="connsiteY171" fmla="*/ 65090 h 399269"/>
                <a:gd name="connsiteX172" fmla="*/ 490831 w 1639605"/>
                <a:gd name="connsiteY172" fmla="*/ 65090 h 399269"/>
                <a:gd name="connsiteX173" fmla="*/ 490831 w 1639605"/>
                <a:gd name="connsiteY173" fmla="*/ 99960 h 399269"/>
                <a:gd name="connsiteX174" fmla="*/ 492263 w 1639605"/>
                <a:gd name="connsiteY174" fmla="*/ 101122 h 399269"/>
                <a:gd name="connsiteX175" fmla="*/ 502284 w 1639605"/>
                <a:gd name="connsiteY175" fmla="*/ 109259 h 399269"/>
                <a:gd name="connsiteX176" fmla="*/ 525189 w 1639605"/>
                <a:gd name="connsiteY176" fmla="*/ 116233 h 399269"/>
                <a:gd name="connsiteX177" fmla="*/ 525189 w 1639605"/>
                <a:gd name="connsiteY177" fmla="*/ 114780 h 399269"/>
                <a:gd name="connsiteX178" fmla="*/ 525189 w 1639605"/>
                <a:gd name="connsiteY178" fmla="*/ 104609 h 399269"/>
                <a:gd name="connsiteX179" fmla="*/ 554966 w 1639605"/>
                <a:gd name="connsiteY179" fmla="*/ 95311 h 399269"/>
                <a:gd name="connsiteX180" fmla="*/ 554966 w 1639605"/>
                <a:gd name="connsiteY180" fmla="*/ 94149 h 399269"/>
                <a:gd name="connsiteX181" fmla="*/ 554966 w 1639605"/>
                <a:gd name="connsiteY181" fmla="*/ 86012 h 399269"/>
                <a:gd name="connsiteX182" fmla="*/ 555825 w 1639605"/>
                <a:gd name="connsiteY182" fmla="*/ 86012 h 399269"/>
                <a:gd name="connsiteX183" fmla="*/ 561838 w 1639605"/>
                <a:gd name="connsiteY183" fmla="*/ 86012 h 399269"/>
                <a:gd name="connsiteX184" fmla="*/ 561838 w 1639605"/>
                <a:gd name="connsiteY184" fmla="*/ 85141 h 399269"/>
                <a:gd name="connsiteX185" fmla="*/ 561838 w 1639605"/>
                <a:gd name="connsiteY185" fmla="*/ 79038 h 399269"/>
                <a:gd name="connsiteX186" fmla="*/ 564128 w 1639605"/>
                <a:gd name="connsiteY186" fmla="*/ 79038 h 399269"/>
                <a:gd name="connsiteX187" fmla="*/ 580162 w 1639605"/>
                <a:gd name="connsiteY187" fmla="*/ 79038 h 399269"/>
                <a:gd name="connsiteX188" fmla="*/ 580162 w 1639605"/>
                <a:gd name="connsiteY188" fmla="*/ 79910 h 399269"/>
                <a:gd name="connsiteX189" fmla="*/ 580162 w 1639605"/>
                <a:gd name="connsiteY189" fmla="*/ 86012 h 399269"/>
                <a:gd name="connsiteX190" fmla="*/ 581880 w 1639605"/>
                <a:gd name="connsiteY190" fmla="*/ 86012 h 399269"/>
                <a:gd name="connsiteX191" fmla="*/ 593906 w 1639605"/>
                <a:gd name="connsiteY191" fmla="*/ 86012 h 399269"/>
                <a:gd name="connsiteX192" fmla="*/ 593906 w 1639605"/>
                <a:gd name="connsiteY192" fmla="*/ 87756 h 399269"/>
                <a:gd name="connsiteX193" fmla="*/ 593906 w 1639605"/>
                <a:gd name="connsiteY193" fmla="*/ 99960 h 399269"/>
                <a:gd name="connsiteX194" fmla="*/ 619101 w 1639605"/>
                <a:gd name="connsiteY194" fmla="*/ 99960 h 399269"/>
                <a:gd name="connsiteX195" fmla="*/ 619101 w 1639605"/>
                <a:gd name="connsiteY195" fmla="*/ 98798 h 399269"/>
                <a:gd name="connsiteX196" fmla="*/ 619101 w 1639605"/>
                <a:gd name="connsiteY196" fmla="*/ 90662 h 399269"/>
                <a:gd name="connsiteX197" fmla="*/ 620533 w 1639605"/>
                <a:gd name="connsiteY197" fmla="*/ 90662 h 399269"/>
                <a:gd name="connsiteX198" fmla="*/ 630554 w 1639605"/>
                <a:gd name="connsiteY198" fmla="*/ 90662 h 399269"/>
                <a:gd name="connsiteX199" fmla="*/ 630554 w 1639605"/>
                <a:gd name="connsiteY199" fmla="*/ 89499 h 399269"/>
                <a:gd name="connsiteX200" fmla="*/ 630554 w 1639605"/>
                <a:gd name="connsiteY200" fmla="*/ 81363 h 399269"/>
                <a:gd name="connsiteX201" fmla="*/ 632273 w 1639605"/>
                <a:gd name="connsiteY201" fmla="*/ 81363 h 399269"/>
                <a:gd name="connsiteX202" fmla="*/ 644297 w 1639605"/>
                <a:gd name="connsiteY202" fmla="*/ 81363 h 399269"/>
                <a:gd name="connsiteX203" fmla="*/ 644297 w 1639605"/>
                <a:gd name="connsiteY203" fmla="*/ 82525 h 399269"/>
                <a:gd name="connsiteX204" fmla="*/ 644297 w 1639605"/>
                <a:gd name="connsiteY204" fmla="*/ 90662 h 399269"/>
                <a:gd name="connsiteX205" fmla="*/ 648879 w 1639605"/>
                <a:gd name="connsiteY205" fmla="*/ 34870 h 399269"/>
                <a:gd name="connsiteX206" fmla="*/ 751953 w 1639605"/>
                <a:gd name="connsiteY206" fmla="*/ 34870 h 399269"/>
                <a:gd name="connsiteX207" fmla="*/ 751953 w 1639605"/>
                <a:gd name="connsiteY207" fmla="*/ 109259 h 399269"/>
                <a:gd name="connsiteX208" fmla="*/ 754244 w 1639605"/>
                <a:gd name="connsiteY208" fmla="*/ 109259 h 399269"/>
                <a:gd name="connsiteX209" fmla="*/ 770278 w 1639605"/>
                <a:gd name="connsiteY209" fmla="*/ 109259 h 399269"/>
                <a:gd name="connsiteX210" fmla="*/ 770278 w 1639605"/>
                <a:gd name="connsiteY210" fmla="*/ 25571 h 399269"/>
                <a:gd name="connsiteX211" fmla="*/ 793184 w 1639605"/>
                <a:gd name="connsiteY211" fmla="*/ 13948 h 399269"/>
                <a:gd name="connsiteX212" fmla="*/ 822961 w 1639605"/>
                <a:gd name="connsiteY212" fmla="*/ 13948 h 399269"/>
                <a:gd name="connsiteX213" fmla="*/ 824965 w 1639605"/>
                <a:gd name="connsiteY213" fmla="*/ 12205 h 399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</a:cxnLst>
              <a:rect l="l" t="t" r="r" b="b"/>
              <a:pathLst>
                <a:path w="1639605" h="399269">
                  <a:moveTo>
                    <a:pt x="838994" y="0"/>
                  </a:moveTo>
                  <a:cubicBezTo>
                    <a:pt x="838994" y="0"/>
                    <a:pt x="838994" y="0"/>
                    <a:pt x="877934" y="0"/>
                  </a:cubicBezTo>
                  <a:cubicBezTo>
                    <a:pt x="877934" y="0"/>
                    <a:pt x="877934" y="0"/>
                    <a:pt x="877934" y="1744"/>
                  </a:cubicBezTo>
                  <a:lnTo>
                    <a:pt x="877934" y="13948"/>
                  </a:lnTo>
                  <a:cubicBezTo>
                    <a:pt x="877934" y="13948"/>
                    <a:pt x="877934" y="13948"/>
                    <a:pt x="916873" y="13948"/>
                  </a:cubicBezTo>
                  <a:cubicBezTo>
                    <a:pt x="916873" y="13948"/>
                    <a:pt x="916873" y="13948"/>
                    <a:pt x="916873" y="104609"/>
                  </a:cubicBezTo>
                  <a:cubicBezTo>
                    <a:pt x="916873" y="104609"/>
                    <a:pt x="916873" y="104609"/>
                    <a:pt x="918305" y="104609"/>
                  </a:cubicBezTo>
                  <a:lnTo>
                    <a:pt x="928326" y="104609"/>
                  </a:lnTo>
                  <a:cubicBezTo>
                    <a:pt x="928326" y="104609"/>
                    <a:pt x="928326" y="104609"/>
                    <a:pt x="928326" y="237114"/>
                  </a:cubicBezTo>
                  <a:cubicBezTo>
                    <a:pt x="928326" y="237114"/>
                    <a:pt x="928326" y="237114"/>
                    <a:pt x="930616" y="237114"/>
                  </a:cubicBezTo>
                  <a:lnTo>
                    <a:pt x="946651" y="237114"/>
                  </a:lnTo>
                  <a:cubicBezTo>
                    <a:pt x="946651" y="237114"/>
                    <a:pt x="946651" y="237114"/>
                    <a:pt x="946651" y="151102"/>
                  </a:cubicBezTo>
                  <a:cubicBezTo>
                    <a:pt x="946651" y="151102"/>
                    <a:pt x="946651" y="151102"/>
                    <a:pt x="947510" y="150521"/>
                  </a:cubicBezTo>
                  <a:lnTo>
                    <a:pt x="953522" y="146453"/>
                  </a:lnTo>
                  <a:cubicBezTo>
                    <a:pt x="958104" y="146453"/>
                    <a:pt x="958104" y="146453"/>
                    <a:pt x="958104" y="147615"/>
                  </a:cubicBezTo>
                  <a:lnTo>
                    <a:pt x="958104" y="155752"/>
                  </a:lnTo>
                  <a:cubicBezTo>
                    <a:pt x="958104" y="155752"/>
                    <a:pt x="958104" y="155752"/>
                    <a:pt x="960393" y="154589"/>
                  </a:cubicBezTo>
                  <a:lnTo>
                    <a:pt x="976428" y="146453"/>
                  </a:lnTo>
                  <a:cubicBezTo>
                    <a:pt x="976428" y="146453"/>
                    <a:pt x="976428" y="146453"/>
                    <a:pt x="978433" y="146453"/>
                  </a:cubicBezTo>
                  <a:lnTo>
                    <a:pt x="992461" y="146453"/>
                  </a:lnTo>
                  <a:cubicBezTo>
                    <a:pt x="992461" y="146453"/>
                    <a:pt x="992461" y="146453"/>
                    <a:pt x="992461" y="304529"/>
                  </a:cubicBezTo>
                  <a:cubicBezTo>
                    <a:pt x="992461" y="304529"/>
                    <a:pt x="992461" y="304529"/>
                    <a:pt x="1024530" y="309179"/>
                  </a:cubicBezTo>
                  <a:cubicBezTo>
                    <a:pt x="1024530" y="306854"/>
                    <a:pt x="1024530" y="304529"/>
                    <a:pt x="1024530" y="302205"/>
                  </a:cubicBezTo>
                  <a:cubicBezTo>
                    <a:pt x="1035983" y="302205"/>
                    <a:pt x="1047434" y="302205"/>
                    <a:pt x="1058887" y="302205"/>
                  </a:cubicBezTo>
                  <a:cubicBezTo>
                    <a:pt x="1058887" y="290581"/>
                    <a:pt x="1058887" y="281283"/>
                    <a:pt x="1058887" y="271984"/>
                  </a:cubicBezTo>
                  <a:lnTo>
                    <a:pt x="1068050" y="271984"/>
                  </a:lnTo>
                  <a:cubicBezTo>
                    <a:pt x="1068050" y="258036"/>
                    <a:pt x="1068050" y="246413"/>
                    <a:pt x="1068050" y="232465"/>
                  </a:cubicBezTo>
                  <a:cubicBezTo>
                    <a:pt x="1070340" y="232465"/>
                    <a:pt x="1072631" y="232465"/>
                    <a:pt x="1074922" y="232465"/>
                  </a:cubicBezTo>
                  <a:cubicBezTo>
                    <a:pt x="1074922" y="218517"/>
                    <a:pt x="1074922" y="206894"/>
                    <a:pt x="1074922" y="192946"/>
                  </a:cubicBezTo>
                  <a:cubicBezTo>
                    <a:pt x="1079503" y="192946"/>
                    <a:pt x="1084083" y="192946"/>
                    <a:pt x="1090956" y="192946"/>
                  </a:cubicBezTo>
                  <a:cubicBezTo>
                    <a:pt x="1106989" y="188297"/>
                    <a:pt x="1125313" y="178998"/>
                    <a:pt x="1141347" y="172024"/>
                  </a:cubicBezTo>
                  <a:cubicBezTo>
                    <a:pt x="1143638" y="165050"/>
                    <a:pt x="1143638" y="158076"/>
                    <a:pt x="1143638" y="151102"/>
                  </a:cubicBezTo>
                  <a:cubicBezTo>
                    <a:pt x="1145929" y="158076"/>
                    <a:pt x="1145929" y="165050"/>
                    <a:pt x="1148219" y="172024"/>
                  </a:cubicBezTo>
                  <a:cubicBezTo>
                    <a:pt x="1166544" y="181323"/>
                    <a:pt x="1182577" y="190621"/>
                    <a:pt x="1200902" y="199920"/>
                  </a:cubicBezTo>
                  <a:cubicBezTo>
                    <a:pt x="1200902" y="197601"/>
                    <a:pt x="1200902" y="195283"/>
                    <a:pt x="1200902" y="195271"/>
                  </a:cubicBezTo>
                  <a:cubicBezTo>
                    <a:pt x="1205482" y="195271"/>
                    <a:pt x="1210065" y="195271"/>
                    <a:pt x="1214645" y="195271"/>
                  </a:cubicBezTo>
                  <a:cubicBezTo>
                    <a:pt x="1214645" y="206894"/>
                    <a:pt x="1214645" y="220842"/>
                    <a:pt x="1214645" y="232465"/>
                  </a:cubicBezTo>
                  <a:cubicBezTo>
                    <a:pt x="1216936" y="232465"/>
                    <a:pt x="1219226" y="232465"/>
                    <a:pt x="1221517" y="232465"/>
                  </a:cubicBezTo>
                  <a:cubicBezTo>
                    <a:pt x="1221517" y="246413"/>
                    <a:pt x="1221517" y="260361"/>
                    <a:pt x="1221517" y="276633"/>
                  </a:cubicBezTo>
                  <a:cubicBezTo>
                    <a:pt x="1223808" y="276633"/>
                    <a:pt x="1226098" y="276633"/>
                    <a:pt x="1228389" y="276633"/>
                  </a:cubicBezTo>
                  <a:cubicBezTo>
                    <a:pt x="1228389" y="283607"/>
                    <a:pt x="1228389" y="290581"/>
                    <a:pt x="1228389" y="297555"/>
                  </a:cubicBezTo>
                  <a:cubicBezTo>
                    <a:pt x="1232970" y="297555"/>
                    <a:pt x="1237550" y="297555"/>
                    <a:pt x="1242132" y="297555"/>
                  </a:cubicBezTo>
                  <a:cubicBezTo>
                    <a:pt x="1242132" y="309179"/>
                    <a:pt x="1242132" y="318477"/>
                    <a:pt x="1242132" y="330100"/>
                  </a:cubicBezTo>
                  <a:cubicBezTo>
                    <a:pt x="1271909" y="327776"/>
                    <a:pt x="1299396" y="325451"/>
                    <a:pt x="1329172" y="323126"/>
                  </a:cubicBezTo>
                  <a:cubicBezTo>
                    <a:pt x="1329172" y="311503"/>
                    <a:pt x="1329172" y="302205"/>
                    <a:pt x="1329172" y="290581"/>
                  </a:cubicBezTo>
                  <a:cubicBezTo>
                    <a:pt x="1345206" y="290581"/>
                    <a:pt x="1361240" y="290581"/>
                    <a:pt x="1374984" y="290581"/>
                  </a:cubicBezTo>
                  <a:cubicBezTo>
                    <a:pt x="1374984" y="283607"/>
                    <a:pt x="1374984" y="278958"/>
                    <a:pt x="1374984" y="271984"/>
                  </a:cubicBezTo>
                  <a:cubicBezTo>
                    <a:pt x="1407052" y="271984"/>
                    <a:pt x="1439119" y="271984"/>
                    <a:pt x="1471187" y="271984"/>
                  </a:cubicBezTo>
                  <a:cubicBezTo>
                    <a:pt x="1471187" y="276633"/>
                    <a:pt x="1471187" y="278958"/>
                    <a:pt x="1471187" y="283607"/>
                  </a:cubicBezTo>
                  <a:cubicBezTo>
                    <a:pt x="1491802" y="283607"/>
                    <a:pt x="1512416" y="283607"/>
                    <a:pt x="1533031" y="283607"/>
                  </a:cubicBezTo>
                  <a:cubicBezTo>
                    <a:pt x="1533031" y="285932"/>
                    <a:pt x="1533031" y="288257"/>
                    <a:pt x="1533031" y="290581"/>
                  </a:cubicBezTo>
                  <a:cubicBezTo>
                    <a:pt x="1537612" y="290581"/>
                    <a:pt x="1544484" y="290581"/>
                    <a:pt x="1551356" y="290581"/>
                  </a:cubicBezTo>
                  <a:cubicBezTo>
                    <a:pt x="1551356" y="292906"/>
                    <a:pt x="1551356" y="295231"/>
                    <a:pt x="1551356" y="297555"/>
                  </a:cubicBezTo>
                  <a:cubicBezTo>
                    <a:pt x="1555936" y="297555"/>
                    <a:pt x="1562809" y="297555"/>
                    <a:pt x="1567389" y="297555"/>
                  </a:cubicBezTo>
                  <a:cubicBezTo>
                    <a:pt x="1567389" y="290886"/>
                    <a:pt x="1567389" y="284217"/>
                    <a:pt x="1567389" y="277548"/>
                  </a:cubicBezTo>
                  <a:lnTo>
                    <a:pt x="1639605" y="399269"/>
                  </a:lnTo>
                  <a:lnTo>
                    <a:pt x="0" y="399269"/>
                  </a:lnTo>
                  <a:lnTo>
                    <a:pt x="0" y="378836"/>
                  </a:lnTo>
                  <a:lnTo>
                    <a:pt x="509" y="371254"/>
                  </a:lnTo>
                  <a:cubicBezTo>
                    <a:pt x="652" y="364099"/>
                    <a:pt x="652" y="354510"/>
                    <a:pt x="652" y="341724"/>
                  </a:cubicBezTo>
                  <a:cubicBezTo>
                    <a:pt x="652" y="341724"/>
                    <a:pt x="652" y="341724"/>
                    <a:pt x="39592" y="341724"/>
                  </a:cubicBezTo>
                  <a:cubicBezTo>
                    <a:pt x="39592" y="341724"/>
                    <a:pt x="39592" y="341724"/>
                    <a:pt x="39592" y="267335"/>
                  </a:cubicBezTo>
                  <a:cubicBezTo>
                    <a:pt x="39592" y="267335"/>
                    <a:pt x="39592" y="267335"/>
                    <a:pt x="76241" y="267335"/>
                  </a:cubicBezTo>
                  <a:cubicBezTo>
                    <a:pt x="76241" y="267335"/>
                    <a:pt x="76241" y="267335"/>
                    <a:pt x="76241" y="266463"/>
                  </a:cubicBezTo>
                  <a:lnTo>
                    <a:pt x="76241" y="260361"/>
                  </a:lnTo>
                  <a:cubicBezTo>
                    <a:pt x="76241" y="260361"/>
                    <a:pt x="76241" y="260361"/>
                    <a:pt x="99147" y="260361"/>
                  </a:cubicBezTo>
                  <a:cubicBezTo>
                    <a:pt x="99147" y="260361"/>
                    <a:pt x="99147" y="260361"/>
                    <a:pt x="99147" y="220842"/>
                  </a:cubicBezTo>
                  <a:cubicBezTo>
                    <a:pt x="94565" y="220842"/>
                    <a:pt x="94565" y="220842"/>
                    <a:pt x="94565" y="219098"/>
                  </a:cubicBezTo>
                  <a:lnTo>
                    <a:pt x="94565" y="206894"/>
                  </a:lnTo>
                  <a:lnTo>
                    <a:pt x="99147" y="209219"/>
                  </a:lnTo>
                  <a:cubicBezTo>
                    <a:pt x="99147" y="209219"/>
                    <a:pt x="99147" y="209219"/>
                    <a:pt x="103728" y="185972"/>
                  </a:cubicBezTo>
                  <a:cubicBezTo>
                    <a:pt x="103728" y="185972"/>
                    <a:pt x="103728" y="185972"/>
                    <a:pt x="108309" y="209219"/>
                  </a:cubicBezTo>
                  <a:cubicBezTo>
                    <a:pt x="110600" y="206894"/>
                    <a:pt x="110600" y="206894"/>
                    <a:pt x="110886" y="206022"/>
                  </a:cubicBezTo>
                  <a:lnTo>
                    <a:pt x="112891" y="199920"/>
                  </a:lnTo>
                  <a:cubicBezTo>
                    <a:pt x="112891" y="199920"/>
                    <a:pt x="112891" y="199920"/>
                    <a:pt x="113462" y="198758"/>
                  </a:cubicBezTo>
                  <a:lnTo>
                    <a:pt x="117471" y="190621"/>
                  </a:lnTo>
                  <a:cubicBezTo>
                    <a:pt x="117471" y="190621"/>
                    <a:pt x="117471" y="190621"/>
                    <a:pt x="118044" y="189459"/>
                  </a:cubicBezTo>
                  <a:lnTo>
                    <a:pt x="122053" y="181323"/>
                  </a:lnTo>
                  <a:cubicBezTo>
                    <a:pt x="122053" y="181323"/>
                    <a:pt x="122053" y="181323"/>
                    <a:pt x="123483" y="180451"/>
                  </a:cubicBezTo>
                  <a:lnTo>
                    <a:pt x="133504" y="174349"/>
                  </a:lnTo>
                  <a:cubicBezTo>
                    <a:pt x="133504" y="174349"/>
                    <a:pt x="133504" y="174349"/>
                    <a:pt x="135223" y="173187"/>
                  </a:cubicBezTo>
                  <a:lnTo>
                    <a:pt x="147248" y="165050"/>
                  </a:lnTo>
                  <a:cubicBezTo>
                    <a:pt x="147248" y="165050"/>
                    <a:pt x="147248" y="165050"/>
                    <a:pt x="148107" y="163888"/>
                  </a:cubicBezTo>
                  <a:lnTo>
                    <a:pt x="154120" y="155752"/>
                  </a:lnTo>
                  <a:cubicBezTo>
                    <a:pt x="154120" y="155752"/>
                    <a:pt x="154120" y="155752"/>
                    <a:pt x="154692" y="153718"/>
                  </a:cubicBezTo>
                  <a:lnTo>
                    <a:pt x="158701" y="139479"/>
                  </a:lnTo>
                  <a:cubicBezTo>
                    <a:pt x="158701" y="139479"/>
                    <a:pt x="158701" y="139479"/>
                    <a:pt x="159274" y="141513"/>
                  </a:cubicBezTo>
                  <a:lnTo>
                    <a:pt x="163282" y="155752"/>
                  </a:lnTo>
                  <a:cubicBezTo>
                    <a:pt x="163282" y="155752"/>
                    <a:pt x="163282" y="155752"/>
                    <a:pt x="163854" y="156623"/>
                  </a:cubicBezTo>
                  <a:lnTo>
                    <a:pt x="167863" y="162726"/>
                  </a:lnTo>
                  <a:cubicBezTo>
                    <a:pt x="167863" y="162726"/>
                    <a:pt x="167863" y="162726"/>
                    <a:pt x="169295" y="163888"/>
                  </a:cubicBezTo>
                  <a:lnTo>
                    <a:pt x="179317" y="172024"/>
                  </a:lnTo>
                  <a:cubicBezTo>
                    <a:pt x="179317" y="172024"/>
                    <a:pt x="179317" y="172024"/>
                    <a:pt x="180462" y="173187"/>
                  </a:cubicBezTo>
                  <a:lnTo>
                    <a:pt x="188477" y="181323"/>
                  </a:lnTo>
                  <a:cubicBezTo>
                    <a:pt x="188477" y="181323"/>
                    <a:pt x="188477" y="181323"/>
                    <a:pt x="189624" y="182485"/>
                  </a:cubicBezTo>
                  <a:lnTo>
                    <a:pt x="197641" y="190621"/>
                  </a:lnTo>
                  <a:cubicBezTo>
                    <a:pt x="197641" y="190621"/>
                    <a:pt x="197641" y="190621"/>
                    <a:pt x="197927" y="191784"/>
                  </a:cubicBezTo>
                  <a:lnTo>
                    <a:pt x="199930" y="199920"/>
                  </a:lnTo>
                  <a:cubicBezTo>
                    <a:pt x="199930" y="199920"/>
                    <a:pt x="199930" y="199920"/>
                    <a:pt x="200217" y="201082"/>
                  </a:cubicBezTo>
                  <a:lnTo>
                    <a:pt x="202221" y="209219"/>
                  </a:lnTo>
                  <a:cubicBezTo>
                    <a:pt x="206802" y="209219"/>
                    <a:pt x="206802" y="209219"/>
                    <a:pt x="209093" y="185972"/>
                  </a:cubicBezTo>
                  <a:cubicBezTo>
                    <a:pt x="209093" y="185972"/>
                    <a:pt x="209093" y="185972"/>
                    <a:pt x="213674" y="209219"/>
                  </a:cubicBezTo>
                  <a:cubicBezTo>
                    <a:pt x="218255" y="209219"/>
                    <a:pt x="218255" y="209219"/>
                    <a:pt x="218255" y="210962"/>
                  </a:cubicBezTo>
                  <a:lnTo>
                    <a:pt x="218255" y="223167"/>
                  </a:lnTo>
                  <a:cubicBezTo>
                    <a:pt x="213674" y="223167"/>
                    <a:pt x="213674" y="223167"/>
                    <a:pt x="213674" y="255712"/>
                  </a:cubicBezTo>
                  <a:cubicBezTo>
                    <a:pt x="213674" y="255712"/>
                    <a:pt x="213674" y="255712"/>
                    <a:pt x="214820" y="255712"/>
                  </a:cubicBezTo>
                  <a:lnTo>
                    <a:pt x="222836" y="255712"/>
                  </a:lnTo>
                  <a:cubicBezTo>
                    <a:pt x="222836" y="260361"/>
                    <a:pt x="222836" y="260361"/>
                    <a:pt x="223696" y="260361"/>
                  </a:cubicBezTo>
                  <a:lnTo>
                    <a:pt x="229708" y="260361"/>
                  </a:lnTo>
                  <a:cubicBezTo>
                    <a:pt x="229708" y="260361"/>
                    <a:pt x="229708" y="260361"/>
                    <a:pt x="229708" y="259199"/>
                  </a:cubicBezTo>
                  <a:lnTo>
                    <a:pt x="229708" y="251062"/>
                  </a:lnTo>
                  <a:cubicBezTo>
                    <a:pt x="229708" y="251062"/>
                    <a:pt x="229708" y="251062"/>
                    <a:pt x="231999" y="251062"/>
                  </a:cubicBezTo>
                  <a:lnTo>
                    <a:pt x="248032" y="251062"/>
                  </a:lnTo>
                  <a:cubicBezTo>
                    <a:pt x="248032" y="251062"/>
                    <a:pt x="248032" y="251062"/>
                    <a:pt x="248032" y="249028"/>
                  </a:cubicBezTo>
                  <a:lnTo>
                    <a:pt x="248032" y="234790"/>
                  </a:lnTo>
                  <a:cubicBezTo>
                    <a:pt x="248032" y="234790"/>
                    <a:pt x="248032" y="234790"/>
                    <a:pt x="286972" y="234790"/>
                  </a:cubicBezTo>
                  <a:cubicBezTo>
                    <a:pt x="286972" y="234790"/>
                    <a:pt x="286972" y="234790"/>
                    <a:pt x="286972" y="236243"/>
                  </a:cubicBezTo>
                  <a:lnTo>
                    <a:pt x="286972" y="246413"/>
                  </a:lnTo>
                  <a:cubicBezTo>
                    <a:pt x="286972" y="246413"/>
                    <a:pt x="286972" y="246413"/>
                    <a:pt x="307587" y="246413"/>
                  </a:cubicBezTo>
                  <a:cubicBezTo>
                    <a:pt x="307587" y="246413"/>
                    <a:pt x="307587" y="246413"/>
                    <a:pt x="307587" y="248738"/>
                  </a:cubicBezTo>
                  <a:lnTo>
                    <a:pt x="307587" y="265010"/>
                  </a:lnTo>
                  <a:cubicBezTo>
                    <a:pt x="303006" y="265010"/>
                    <a:pt x="303006" y="265010"/>
                    <a:pt x="303006" y="265882"/>
                  </a:cubicBezTo>
                  <a:lnTo>
                    <a:pt x="303006" y="271984"/>
                  </a:lnTo>
                  <a:cubicBezTo>
                    <a:pt x="307587" y="271984"/>
                    <a:pt x="307587" y="271984"/>
                    <a:pt x="307587" y="273728"/>
                  </a:cubicBezTo>
                  <a:lnTo>
                    <a:pt x="307587" y="285932"/>
                  </a:lnTo>
                  <a:lnTo>
                    <a:pt x="303006" y="290581"/>
                  </a:lnTo>
                  <a:cubicBezTo>
                    <a:pt x="303006" y="290581"/>
                    <a:pt x="303006" y="290581"/>
                    <a:pt x="303006" y="346373"/>
                  </a:cubicBezTo>
                  <a:cubicBezTo>
                    <a:pt x="303006" y="346373"/>
                    <a:pt x="303006" y="346373"/>
                    <a:pt x="305009" y="346373"/>
                  </a:cubicBezTo>
                  <a:lnTo>
                    <a:pt x="319040" y="346373"/>
                  </a:lnTo>
                  <a:cubicBezTo>
                    <a:pt x="319040" y="351022"/>
                    <a:pt x="319040" y="351022"/>
                    <a:pt x="320757" y="351022"/>
                  </a:cubicBezTo>
                  <a:lnTo>
                    <a:pt x="332784" y="351022"/>
                  </a:lnTo>
                  <a:cubicBezTo>
                    <a:pt x="332784" y="351022"/>
                    <a:pt x="332784" y="351022"/>
                    <a:pt x="332784" y="353056"/>
                  </a:cubicBezTo>
                  <a:lnTo>
                    <a:pt x="332784" y="367295"/>
                  </a:lnTo>
                  <a:cubicBezTo>
                    <a:pt x="332784" y="367295"/>
                    <a:pt x="332784" y="367295"/>
                    <a:pt x="334502" y="367295"/>
                  </a:cubicBezTo>
                  <a:lnTo>
                    <a:pt x="346526" y="367295"/>
                  </a:lnTo>
                  <a:cubicBezTo>
                    <a:pt x="346526" y="367295"/>
                    <a:pt x="346526" y="367295"/>
                    <a:pt x="346526" y="365261"/>
                  </a:cubicBezTo>
                  <a:lnTo>
                    <a:pt x="346526" y="351022"/>
                  </a:lnTo>
                  <a:cubicBezTo>
                    <a:pt x="346526" y="351022"/>
                    <a:pt x="346526" y="351022"/>
                    <a:pt x="348529" y="349860"/>
                  </a:cubicBezTo>
                  <a:lnTo>
                    <a:pt x="362560" y="341724"/>
                  </a:lnTo>
                  <a:cubicBezTo>
                    <a:pt x="362560" y="341724"/>
                    <a:pt x="362560" y="341724"/>
                    <a:pt x="362560" y="320802"/>
                  </a:cubicBezTo>
                  <a:cubicBezTo>
                    <a:pt x="357979" y="320802"/>
                    <a:pt x="357979" y="320802"/>
                    <a:pt x="357979" y="297555"/>
                  </a:cubicBezTo>
                  <a:cubicBezTo>
                    <a:pt x="357979" y="297555"/>
                    <a:pt x="357979" y="297555"/>
                    <a:pt x="359123" y="297555"/>
                  </a:cubicBezTo>
                  <a:lnTo>
                    <a:pt x="367141" y="297555"/>
                  </a:lnTo>
                  <a:cubicBezTo>
                    <a:pt x="367141" y="295231"/>
                    <a:pt x="367141" y="295231"/>
                    <a:pt x="387757" y="295231"/>
                  </a:cubicBezTo>
                  <a:cubicBezTo>
                    <a:pt x="387757" y="295231"/>
                    <a:pt x="387757" y="295231"/>
                    <a:pt x="387757" y="294068"/>
                  </a:cubicBezTo>
                  <a:lnTo>
                    <a:pt x="387757" y="285932"/>
                  </a:lnTo>
                  <a:cubicBezTo>
                    <a:pt x="387757" y="285932"/>
                    <a:pt x="387757" y="285932"/>
                    <a:pt x="389475" y="285932"/>
                  </a:cubicBezTo>
                  <a:lnTo>
                    <a:pt x="401499" y="285932"/>
                  </a:lnTo>
                  <a:cubicBezTo>
                    <a:pt x="401499" y="285932"/>
                    <a:pt x="401499" y="285932"/>
                    <a:pt x="401499" y="169700"/>
                  </a:cubicBezTo>
                  <a:cubicBezTo>
                    <a:pt x="401499" y="169700"/>
                    <a:pt x="401499" y="169700"/>
                    <a:pt x="402645" y="169700"/>
                  </a:cubicBezTo>
                  <a:lnTo>
                    <a:pt x="410661" y="169700"/>
                  </a:lnTo>
                  <a:cubicBezTo>
                    <a:pt x="410661" y="169700"/>
                    <a:pt x="410661" y="169700"/>
                    <a:pt x="410661" y="167375"/>
                  </a:cubicBezTo>
                  <a:lnTo>
                    <a:pt x="410661" y="151102"/>
                  </a:lnTo>
                  <a:cubicBezTo>
                    <a:pt x="412952" y="151102"/>
                    <a:pt x="412952" y="151102"/>
                    <a:pt x="412952" y="104609"/>
                  </a:cubicBezTo>
                  <a:cubicBezTo>
                    <a:pt x="412952" y="104609"/>
                    <a:pt x="412952" y="104609"/>
                    <a:pt x="414098" y="104609"/>
                  </a:cubicBezTo>
                  <a:lnTo>
                    <a:pt x="422114" y="104609"/>
                  </a:lnTo>
                  <a:cubicBezTo>
                    <a:pt x="422114" y="104609"/>
                    <a:pt x="422114" y="104609"/>
                    <a:pt x="422114" y="105772"/>
                  </a:cubicBezTo>
                  <a:lnTo>
                    <a:pt x="422114" y="113908"/>
                  </a:lnTo>
                  <a:cubicBezTo>
                    <a:pt x="426695" y="113908"/>
                    <a:pt x="426695" y="113908"/>
                    <a:pt x="426695" y="111583"/>
                  </a:cubicBezTo>
                  <a:lnTo>
                    <a:pt x="426695" y="95311"/>
                  </a:lnTo>
                  <a:cubicBezTo>
                    <a:pt x="426695" y="95311"/>
                    <a:pt x="426695" y="95311"/>
                    <a:pt x="428126" y="94730"/>
                  </a:cubicBezTo>
                  <a:lnTo>
                    <a:pt x="438148" y="90662"/>
                  </a:lnTo>
                  <a:cubicBezTo>
                    <a:pt x="438148" y="90662"/>
                    <a:pt x="438148" y="90662"/>
                    <a:pt x="439293" y="91243"/>
                  </a:cubicBezTo>
                  <a:lnTo>
                    <a:pt x="447310" y="95311"/>
                  </a:lnTo>
                  <a:cubicBezTo>
                    <a:pt x="447310" y="95311"/>
                    <a:pt x="447310" y="95311"/>
                    <a:pt x="449028" y="95311"/>
                  </a:cubicBezTo>
                  <a:lnTo>
                    <a:pt x="461054" y="95311"/>
                  </a:lnTo>
                  <a:cubicBezTo>
                    <a:pt x="461054" y="95311"/>
                    <a:pt x="461054" y="95311"/>
                    <a:pt x="461054" y="65090"/>
                  </a:cubicBezTo>
                  <a:cubicBezTo>
                    <a:pt x="461054" y="65090"/>
                    <a:pt x="461054" y="65090"/>
                    <a:pt x="462199" y="65090"/>
                  </a:cubicBezTo>
                  <a:lnTo>
                    <a:pt x="470215" y="65090"/>
                  </a:lnTo>
                  <a:cubicBezTo>
                    <a:pt x="470215" y="69740"/>
                    <a:pt x="470215" y="69740"/>
                    <a:pt x="471646" y="69740"/>
                  </a:cubicBezTo>
                  <a:lnTo>
                    <a:pt x="481669" y="69740"/>
                  </a:lnTo>
                  <a:cubicBezTo>
                    <a:pt x="481669" y="65090"/>
                    <a:pt x="481669" y="65090"/>
                    <a:pt x="482814" y="65090"/>
                  </a:cubicBezTo>
                  <a:lnTo>
                    <a:pt x="490831" y="65090"/>
                  </a:lnTo>
                  <a:cubicBezTo>
                    <a:pt x="490831" y="65090"/>
                    <a:pt x="490831" y="65090"/>
                    <a:pt x="490831" y="99960"/>
                  </a:cubicBezTo>
                  <a:cubicBezTo>
                    <a:pt x="490831" y="99960"/>
                    <a:pt x="490831" y="99960"/>
                    <a:pt x="492263" y="101122"/>
                  </a:cubicBezTo>
                  <a:lnTo>
                    <a:pt x="502284" y="109259"/>
                  </a:lnTo>
                  <a:cubicBezTo>
                    <a:pt x="499993" y="116233"/>
                    <a:pt x="499993" y="116233"/>
                    <a:pt x="525189" y="116233"/>
                  </a:cubicBezTo>
                  <a:cubicBezTo>
                    <a:pt x="525189" y="116233"/>
                    <a:pt x="525189" y="116233"/>
                    <a:pt x="525189" y="114780"/>
                  </a:cubicBezTo>
                  <a:lnTo>
                    <a:pt x="525189" y="104609"/>
                  </a:lnTo>
                  <a:cubicBezTo>
                    <a:pt x="525189" y="104609"/>
                    <a:pt x="525189" y="104609"/>
                    <a:pt x="554966" y="95311"/>
                  </a:cubicBezTo>
                  <a:cubicBezTo>
                    <a:pt x="554966" y="95311"/>
                    <a:pt x="554966" y="95311"/>
                    <a:pt x="554966" y="94149"/>
                  </a:cubicBezTo>
                  <a:lnTo>
                    <a:pt x="554966" y="86012"/>
                  </a:lnTo>
                  <a:cubicBezTo>
                    <a:pt x="554966" y="86012"/>
                    <a:pt x="554966" y="86012"/>
                    <a:pt x="555825" y="86012"/>
                  </a:cubicBezTo>
                  <a:lnTo>
                    <a:pt x="561838" y="86012"/>
                  </a:lnTo>
                  <a:cubicBezTo>
                    <a:pt x="561838" y="86012"/>
                    <a:pt x="561838" y="86012"/>
                    <a:pt x="561838" y="85141"/>
                  </a:cubicBezTo>
                  <a:lnTo>
                    <a:pt x="561838" y="79038"/>
                  </a:lnTo>
                  <a:cubicBezTo>
                    <a:pt x="561838" y="79038"/>
                    <a:pt x="561838" y="79038"/>
                    <a:pt x="564128" y="79038"/>
                  </a:cubicBezTo>
                  <a:lnTo>
                    <a:pt x="580162" y="79038"/>
                  </a:lnTo>
                  <a:cubicBezTo>
                    <a:pt x="580162" y="79038"/>
                    <a:pt x="580162" y="79038"/>
                    <a:pt x="580162" y="79910"/>
                  </a:cubicBezTo>
                  <a:lnTo>
                    <a:pt x="580162" y="86012"/>
                  </a:lnTo>
                  <a:cubicBezTo>
                    <a:pt x="580162" y="86012"/>
                    <a:pt x="580162" y="86012"/>
                    <a:pt x="581880" y="86012"/>
                  </a:cubicBezTo>
                  <a:lnTo>
                    <a:pt x="593906" y="86012"/>
                  </a:lnTo>
                  <a:cubicBezTo>
                    <a:pt x="593906" y="86012"/>
                    <a:pt x="593906" y="86012"/>
                    <a:pt x="593906" y="87756"/>
                  </a:cubicBezTo>
                  <a:lnTo>
                    <a:pt x="593906" y="99960"/>
                  </a:lnTo>
                  <a:cubicBezTo>
                    <a:pt x="593906" y="99960"/>
                    <a:pt x="593906" y="99960"/>
                    <a:pt x="619101" y="99960"/>
                  </a:cubicBezTo>
                  <a:cubicBezTo>
                    <a:pt x="619101" y="99960"/>
                    <a:pt x="619101" y="99960"/>
                    <a:pt x="619101" y="98798"/>
                  </a:cubicBezTo>
                  <a:lnTo>
                    <a:pt x="619101" y="90662"/>
                  </a:lnTo>
                  <a:cubicBezTo>
                    <a:pt x="619101" y="90662"/>
                    <a:pt x="619101" y="90662"/>
                    <a:pt x="620533" y="90662"/>
                  </a:cubicBezTo>
                  <a:lnTo>
                    <a:pt x="630554" y="90662"/>
                  </a:lnTo>
                  <a:cubicBezTo>
                    <a:pt x="630554" y="90662"/>
                    <a:pt x="630554" y="90662"/>
                    <a:pt x="630554" y="89499"/>
                  </a:cubicBezTo>
                  <a:lnTo>
                    <a:pt x="630554" y="81363"/>
                  </a:lnTo>
                  <a:cubicBezTo>
                    <a:pt x="630554" y="81363"/>
                    <a:pt x="630554" y="81363"/>
                    <a:pt x="632273" y="81363"/>
                  </a:cubicBezTo>
                  <a:lnTo>
                    <a:pt x="644297" y="81363"/>
                  </a:lnTo>
                  <a:cubicBezTo>
                    <a:pt x="644297" y="81363"/>
                    <a:pt x="644297" y="81363"/>
                    <a:pt x="644297" y="82525"/>
                  </a:cubicBezTo>
                  <a:lnTo>
                    <a:pt x="644297" y="90662"/>
                  </a:lnTo>
                  <a:cubicBezTo>
                    <a:pt x="648879" y="90662"/>
                    <a:pt x="648879" y="90662"/>
                    <a:pt x="648879" y="34870"/>
                  </a:cubicBezTo>
                  <a:cubicBezTo>
                    <a:pt x="648879" y="34870"/>
                    <a:pt x="648879" y="34870"/>
                    <a:pt x="751953" y="34870"/>
                  </a:cubicBezTo>
                  <a:cubicBezTo>
                    <a:pt x="751953" y="34870"/>
                    <a:pt x="751953" y="34870"/>
                    <a:pt x="751953" y="109259"/>
                  </a:cubicBezTo>
                  <a:cubicBezTo>
                    <a:pt x="751953" y="109259"/>
                    <a:pt x="751953" y="109259"/>
                    <a:pt x="754244" y="109259"/>
                  </a:cubicBezTo>
                  <a:lnTo>
                    <a:pt x="770278" y="109259"/>
                  </a:lnTo>
                  <a:cubicBezTo>
                    <a:pt x="770278" y="109259"/>
                    <a:pt x="770278" y="109259"/>
                    <a:pt x="770278" y="25571"/>
                  </a:cubicBezTo>
                  <a:cubicBezTo>
                    <a:pt x="770278" y="25571"/>
                    <a:pt x="770278" y="25571"/>
                    <a:pt x="793184" y="13948"/>
                  </a:cubicBezTo>
                  <a:cubicBezTo>
                    <a:pt x="793184" y="13948"/>
                    <a:pt x="793184" y="13948"/>
                    <a:pt x="822961" y="13948"/>
                  </a:cubicBezTo>
                  <a:cubicBezTo>
                    <a:pt x="822961" y="13948"/>
                    <a:pt x="822961" y="13948"/>
                    <a:pt x="824965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F783D9D-5B40-48E7-8292-BC1C4EA6BC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30300" y="1795463"/>
            <a:ext cx="6342842" cy="3724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7A8453F3-8731-4113-A4E8-D6FC7954C6B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37500" y="1795463"/>
            <a:ext cx="3525838" cy="372427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D3FEE3-BEE1-4C64-8808-57C123FD6901}"/>
              </a:ext>
            </a:extLst>
          </p:cNvPr>
          <p:cNvSpPr/>
          <p:nvPr userDrawn="1"/>
        </p:nvSpPr>
        <p:spPr>
          <a:xfrm>
            <a:off x="482454" y="132497"/>
            <a:ext cx="872837" cy="98090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966EE2A-D98A-45EC-88A6-20A519B4EE79}"/>
              </a:ext>
            </a:extLst>
          </p:cNvPr>
          <p:cNvSpPr/>
          <p:nvPr userDrawn="1"/>
        </p:nvSpPr>
        <p:spPr>
          <a:xfrm>
            <a:off x="11205242" y="137159"/>
            <a:ext cx="872837" cy="98090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44B7E9-7FD6-480E-8473-72DEEF567A2C}"/>
              </a:ext>
            </a:extLst>
          </p:cNvPr>
          <p:cNvCxnSpPr>
            <a:cxnSpLocks/>
            <a:stCxn id="22" idx="6"/>
            <a:endCxn id="2" idx="3"/>
          </p:cNvCxnSpPr>
          <p:nvPr userDrawn="1"/>
        </p:nvCxnSpPr>
        <p:spPr>
          <a:xfrm>
            <a:off x="1355291" y="622948"/>
            <a:ext cx="209076" cy="1689"/>
          </a:xfrm>
          <a:prstGeom prst="line">
            <a:avLst/>
          </a:prstGeom>
          <a:ln w="9525" cap="flat" cmpd="sng" algn="ctr">
            <a:solidFill>
              <a:srgbClr val="476AD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377A737-5183-4D6E-8791-D3FC8673BD4D}"/>
              </a:ext>
            </a:extLst>
          </p:cNvPr>
          <p:cNvCxnSpPr>
            <a:cxnSpLocks/>
            <a:stCxn id="2" idx="0"/>
            <a:endCxn id="23" idx="2"/>
          </p:cNvCxnSpPr>
          <p:nvPr userDrawn="1"/>
        </p:nvCxnSpPr>
        <p:spPr>
          <a:xfrm>
            <a:off x="11032563" y="624637"/>
            <a:ext cx="172679" cy="2973"/>
          </a:xfrm>
          <a:prstGeom prst="line">
            <a:avLst/>
          </a:prstGeom>
          <a:ln w="9525" cap="flat" cmpd="sng" algn="ctr">
            <a:solidFill>
              <a:srgbClr val="476AD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B581EE6-6F62-4BA8-B0E1-BAEEAFB9A5BC}"/>
              </a:ext>
            </a:extLst>
          </p:cNvPr>
          <p:cNvSpPr/>
          <p:nvPr userDrawn="1"/>
        </p:nvSpPr>
        <p:spPr>
          <a:xfrm>
            <a:off x="11371660" y="352947"/>
            <a:ext cx="540000" cy="540000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rgbClr val="476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oogle Shape;164;p5">
            <a:extLst>
              <a:ext uri="{FF2B5EF4-FFF2-40B4-BE49-F238E27FC236}">
                <a16:creationId xmlns:a16="http://schemas.microsoft.com/office/drawing/2014/main" id="{ABAAF40E-82D9-4D20-86EA-88917F17D68C}"/>
              </a:ext>
            </a:extLst>
          </p:cNvPr>
          <p:cNvGrpSpPr/>
          <p:nvPr userDrawn="1"/>
        </p:nvGrpSpPr>
        <p:grpSpPr>
          <a:xfrm>
            <a:off x="682135" y="389568"/>
            <a:ext cx="457176" cy="466757"/>
            <a:chOff x="3951850" y="2985350"/>
            <a:chExt cx="407950" cy="416500"/>
          </a:xfrm>
        </p:grpSpPr>
        <p:sp>
          <p:nvSpPr>
            <p:cNvPr id="28" name="Google Shape;165;p5">
              <a:extLst>
                <a:ext uri="{FF2B5EF4-FFF2-40B4-BE49-F238E27FC236}">
                  <a16:creationId xmlns:a16="http://schemas.microsoft.com/office/drawing/2014/main" id="{C6E27A20-616B-4C00-B67F-4E7C9D2150EE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9" name="Google Shape;166;p5">
              <a:extLst>
                <a:ext uri="{FF2B5EF4-FFF2-40B4-BE49-F238E27FC236}">
                  <a16:creationId xmlns:a16="http://schemas.microsoft.com/office/drawing/2014/main" id="{3A301643-33ED-4DFE-B446-B3AAEB1D4A02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0" name="Google Shape;167;p5">
              <a:extLst>
                <a:ext uri="{FF2B5EF4-FFF2-40B4-BE49-F238E27FC236}">
                  <a16:creationId xmlns:a16="http://schemas.microsoft.com/office/drawing/2014/main" id="{DB213A2F-9A44-4F7C-9DDA-2168BC7BC304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31" name="Google Shape;168;p5">
              <a:extLst>
                <a:ext uri="{FF2B5EF4-FFF2-40B4-BE49-F238E27FC236}">
                  <a16:creationId xmlns:a16="http://schemas.microsoft.com/office/drawing/2014/main" id="{FBDAA6BB-8B1C-4EA9-AEAD-5C7D7241810B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</p:spTree>
    <p:extLst>
      <p:ext uri="{BB962C8B-B14F-4D97-AF65-F5344CB8AC3E}">
        <p14:creationId xmlns:p14="http://schemas.microsoft.com/office/powerpoint/2010/main" val="3162284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3045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1120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87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  <p:sldLayoutId id="2147483682" r:id="rId19"/>
    <p:sldLayoutId id="2147483683" r:id="rId20"/>
    <p:sldLayoutId id="2147483684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3336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8200" y="410827"/>
            <a:ext cx="10095600" cy="9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48200" y="1682267"/>
            <a:ext cx="10095600" cy="47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058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733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426660991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microsoft.com/office/2007/relationships/hdphoto" Target="../media/hdphoto2.wdp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microsoft.com/office/2007/relationships/hdphoto" Target="../media/hdphoto2.wdp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nodered.org/docs/hardware/raspberrypi.html" TargetMode="External"/><Relationship Id="rId7" Type="http://schemas.openxmlformats.org/officeDocument/2006/relationships/hyperlink" Target="https://www.youtube.com/watch?v=2FgPskh7VnU" TargetMode="External"/><Relationship Id="rId2" Type="http://schemas.openxmlformats.org/officeDocument/2006/relationships/hyperlink" Target="https://iotasmarterplanet.wordpress.com/2016/05/05/home-intrusion-detection-system/" TargetMode="Externa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www.youtube.com/watch?v=rokLM4ZsMJQ&amp;t=525s" TargetMode="External"/><Relationship Id="rId5" Type="http://schemas.openxmlformats.org/officeDocument/2006/relationships/hyperlink" Target="http://www.rs-online.com/designspark/electronics/eng/blog/home-automation-with-raspberry-pi-2-and-node-red" TargetMode="External"/><Relationship Id="rId4" Type="http://schemas.openxmlformats.org/officeDocument/2006/relationships/hyperlink" Target="https://www.raspberrypi.org/documentation/usage/webcams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aphic 21">
            <a:extLst>
              <a:ext uri="{FF2B5EF4-FFF2-40B4-BE49-F238E27FC236}">
                <a16:creationId xmlns:a16="http://schemas.microsoft.com/office/drawing/2014/main" id="{D91D29F2-0F74-4C2E-9C20-24440E6B1B69}"/>
              </a:ext>
            </a:extLst>
          </p:cNvPr>
          <p:cNvGrpSpPr/>
          <p:nvPr/>
        </p:nvGrpSpPr>
        <p:grpSpPr>
          <a:xfrm>
            <a:off x="2976258" y="1065424"/>
            <a:ext cx="7135304" cy="5724000"/>
            <a:chOff x="3425127" y="0"/>
            <a:chExt cx="5341746" cy="6858000"/>
          </a:xfrm>
          <a:solidFill>
            <a:schemeClr val="bg1"/>
          </a:solidFill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D25DB6B-E2B6-4AC7-988C-53A4605A047C}"/>
                </a:ext>
              </a:extLst>
            </p:cNvPr>
            <p:cNvSpPr/>
            <p:nvPr/>
          </p:nvSpPr>
          <p:spPr>
            <a:xfrm>
              <a:off x="3425013" y="0"/>
              <a:ext cx="5341478" cy="6856954"/>
            </a:xfrm>
            <a:custGeom>
              <a:avLst/>
              <a:gdLst>
                <a:gd name="connsiteX0" fmla="*/ 2688415 w 5341478"/>
                <a:gd name="connsiteY0" fmla="*/ 0 h 6856954"/>
                <a:gd name="connsiteX1" fmla="*/ 25123 w 5341478"/>
                <a:gd name="connsiteY1" fmla="*/ 1019550 h 6856954"/>
                <a:gd name="connsiteX2" fmla="*/ 25123 w 5341478"/>
                <a:gd name="connsiteY2" fmla="*/ 3846231 h 6856954"/>
                <a:gd name="connsiteX3" fmla="*/ 2642056 w 5341478"/>
                <a:gd name="connsiteY3" fmla="*/ 6856955 h 6856954"/>
                <a:gd name="connsiteX4" fmla="*/ 5338636 w 5341478"/>
                <a:gd name="connsiteY4" fmla="*/ 3952543 h 6856954"/>
                <a:gd name="connsiteX5" fmla="*/ 5338636 w 5341478"/>
                <a:gd name="connsiteY5" fmla="*/ 1048917 h 6856954"/>
                <a:gd name="connsiteX6" fmla="*/ 2688415 w 5341478"/>
                <a:gd name="connsiteY6" fmla="*/ 0 h 685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41478" h="6856954">
                  <a:moveTo>
                    <a:pt x="2688415" y="0"/>
                  </a:moveTo>
                  <a:cubicBezTo>
                    <a:pt x="2688415" y="0"/>
                    <a:pt x="956487" y="1166644"/>
                    <a:pt x="25123" y="1019550"/>
                  </a:cubicBezTo>
                  <a:cubicBezTo>
                    <a:pt x="-26116" y="2058707"/>
                    <a:pt x="15276" y="3058651"/>
                    <a:pt x="25123" y="3846231"/>
                  </a:cubicBezTo>
                  <a:cubicBezTo>
                    <a:pt x="54577" y="5744861"/>
                    <a:pt x="2642056" y="6856955"/>
                    <a:pt x="2642056" y="6856955"/>
                  </a:cubicBezTo>
                  <a:cubicBezTo>
                    <a:pt x="2642056" y="6856955"/>
                    <a:pt x="5064141" y="5921234"/>
                    <a:pt x="5338636" y="3952543"/>
                  </a:cubicBezTo>
                  <a:cubicBezTo>
                    <a:pt x="5328789" y="2980224"/>
                    <a:pt x="5348483" y="1950827"/>
                    <a:pt x="5338636" y="1048917"/>
                  </a:cubicBezTo>
                  <a:cubicBezTo>
                    <a:pt x="3593636" y="764663"/>
                    <a:pt x="2688415" y="0"/>
                    <a:pt x="2688415" y="0"/>
                  </a:cubicBezTo>
                  <a:close/>
                </a:path>
              </a:pathLst>
            </a:custGeom>
            <a:grpFill/>
            <a:ln w="31750" cap="flat">
              <a:solidFill>
                <a:schemeClr val="bg1">
                  <a:lumMod val="9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DA1893D-A181-40C7-8120-62022782BF63}"/>
                </a:ext>
              </a:extLst>
            </p:cNvPr>
            <p:cNvSpPr/>
            <p:nvPr/>
          </p:nvSpPr>
          <p:spPr>
            <a:xfrm>
              <a:off x="3692070" y="321376"/>
              <a:ext cx="4817313" cy="6184138"/>
            </a:xfrm>
            <a:custGeom>
              <a:avLst/>
              <a:gdLst>
                <a:gd name="connsiteX0" fmla="*/ 2424582 w 4817313"/>
                <a:gd name="connsiteY0" fmla="*/ 0 h 6184138"/>
                <a:gd name="connsiteX1" fmla="*/ 22626 w 4817313"/>
                <a:gd name="connsiteY1" fmla="*/ 919512 h 6184138"/>
                <a:gd name="connsiteX2" fmla="*/ 22626 w 4817313"/>
                <a:gd name="connsiteY2" fmla="*/ 3468824 h 6184138"/>
                <a:gd name="connsiteX3" fmla="*/ 2382841 w 4817313"/>
                <a:gd name="connsiteY3" fmla="*/ 6184138 h 6184138"/>
                <a:gd name="connsiteX4" fmla="*/ 4814773 w 4817313"/>
                <a:gd name="connsiteY4" fmla="*/ 3564766 h 6184138"/>
                <a:gd name="connsiteX5" fmla="*/ 4814773 w 4817313"/>
                <a:gd name="connsiteY5" fmla="*/ 946003 h 6184138"/>
                <a:gd name="connsiteX6" fmla="*/ 2424582 w 4817313"/>
                <a:gd name="connsiteY6" fmla="*/ 0 h 6184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7313" h="6184138">
                  <a:moveTo>
                    <a:pt x="2424582" y="0"/>
                  </a:moveTo>
                  <a:cubicBezTo>
                    <a:pt x="2424582" y="0"/>
                    <a:pt x="862578" y="1052141"/>
                    <a:pt x="22626" y="919512"/>
                  </a:cubicBezTo>
                  <a:cubicBezTo>
                    <a:pt x="-23559" y="1856714"/>
                    <a:pt x="13825" y="2758537"/>
                    <a:pt x="22626" y="3468824"/>
                  </a:cubicBezTo>
                  <a:cubicBezTo>
                    <a:pt x="49117" y="5181145"/>
                    <a:pt x="2382841" y="6184138"/>
                    <a:pt x="2382841" y="6184138"/>
                  </a:cubicBezTo>
                  <a:cubicBezTo>
                    <a:pt x="2382841" y="6184138"/>
                    <a:pt x="4567206" y="5340265"/>
                    <a:pt x="4814773" y="3564766"/>
                  </a:cubicBezTo>
                  <a:cubicBezTo>
                    <a:pt x="4805973" y="2687778"/>
                    <a:pt x="4823575" y="1759465"/>
                    <a:pt x="4814773" y="946003"/>
                  </a:cubicBezTo>
                  <a:cubicBezTo>
                    <a:pt x="3240919" y="689634"/>
                    <a:pt x="2424582" y="0"/>
                    <a:pt x="242458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A165723-531A-4D2F-92E1-5B152B7ED506}"/>
                </a:ext>
              </a:extLst>
            </p:cNvPr>
            <p:cNvSpPr/>
            <p:nvPr/>
          </p:nvSpPr>
          <p:spPr>
            <a:xfrm>
              <a:off x="5077582" y="3107623"/>
              <a:ext cx="1971904" cy="1813799"/>
            </a:xfrm>
            <a:custGeom>
              <a:avLst/>
              <a:gdLst>
                <a:gd name="connsiteX0" fmla="*/ 1970433 w 1971904"/>
                <a:gd name="connsiteY0" fmla="*/ 1441139 h 1813799"/>
                <a:gd name="connsiteX1" fmla="*/ 0 w 1971904"/>
                <a:gd name="connsiteY1" fmla="*/ 1441139 h 1813799"/>
                <a:gd name="connsiteX2" fmla="*/ 0 w 1971904"/>
                <a:gd name="connsiteY2" fmla="*/ 0 h 1813799"/>
                <a:gd name="connsiteX3" fmla="*/ 1970433 w 1971904"/>
                <a:gd name="connsiteY3" fmla="*/ 0 h 1813799"/>
                <a:gd name="connsiteX4" fmla="*/ 1970433 w 1971904"/>
                <a:gd name="connsiteY4" fmla="*/ 1441139 h 1813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1904" h="1813799">
                  <a:moveTo>
                    <a:pt x="1970433" y="1441139"/>
                  </a:moveTo>
                  <a:cubicBezTo>
                    <a:pt x="1467194" y="1954225"/>
                    <a:pt x="555524" y="1921547"/>
                    <a:pt x="0" y="1441139"/>
                  </a:cubicBezTo>
                  <a:cubicBezTo>
                    <a:pt x="0" y="1079329"/>
                    <a:pt x="0" y="0"/>
                    <a:pt x="0" y="0"/>
                  </a:cubicBezTo>
                  <a:lnTo>
                    <a:pt x="1970433" y="0"/>
                  </a:lnTo>
                  <a:cubicBezTo>
                    <a:pt x="1970433" y="87"/>
                    <a:pt x="1973745" y="1079329"/>
                    <a:pt x="1970433" y="1441139"/>
                  </a:cubicBezTo>
                  <a:close/>
                </a:path>
              </a:pathLst>
            </a:custGeom>
            <a:solidFill>
              <a:schemeClr val="bg1"/>
            </a:solidFill>
            <a:ln w="8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D27A959-98E2-4883-8FEF-E4798442D945}"/>
                </a:ext>
              </a:extLst>
            </p:cNvPr>
            <p:cNvSpPr/>
            <p:nvPr/>
          </p:nvSpPr>
          <p:spPr>
            <a:xfrm>
              <a:off x="5332382" y="1718072"/>
              <a:ext cx="1483576" cy="1261366"/>
            </a:xfrm>
            <a:custGeom>
              <a:avLst/>
              <a:gdLst>
                <a:gd name="connsiteX0" fmla="*/ 741832 w 1483576"/>
                <a:gd name="connsiteY0" fmla="*/ 0 h 1261366"/>
                <a:gd name="connsiteX1" fmla="*/ 741832 w 1483576"/>
                <a:gd name="connsiteY1" fmla="*/ 0 h 1261366"/>
                <a:gd name="connsiteX2" fmla="*/ 0 w 1483576"/>
                <a:gd name="connsiteY2" fmla="*/ 741745 h 1261366"/>
                <a:gd name="connsiteX3" fmla="*/ 0 w 1483576"/>
                <a:gd name="connsiteY3" fmla="*/ 1261367 h 1261366"/>
                <a:gd name="connsiteX4" fmla="*/ 292445 w 1483576"/>
                <a:gd name="connsiteY4" fmla="*/ 1261367 h 1261366"/>
                <a:gd name="connsiteX5" fmla="*/ 292445 w 1483576"/>
                <a:gd name="connsiteY5" fmla="*/ 735209 h 1261366"/>
                <a:gd name="connsiteX6" fmla="*/ 719698 w 1483576"/>
                <a:gd name="connsiteY6" fmla="*/ 307956 h 1261366"/>
                <a:gd name="connsiteX7" fmla="*/ 719698 w 1483576"/>
                <a:gd name="connsiteY7" fmla="*/ 307956 h 1261366"/>
                <a:gd name="connsiteX8" fmla="*/ 1146950 w 1483576"/>
                <a:gd name="connsiteY8" fmla="*/ 735209 h 1261366"/>
                <a:gd name="connsiteX9" fmla="*/ 1146950 w 1483576"/>
                <a:gd name="connsiteY9" fmla="*/ 1261367 h 1261366"/>
                <a:gd name="connsiteX10" fmla="*/ 1483576 w 1483576"/>
                <a:gd name="connsiteY10" fmla="*/ 1261367 h 1261366"/>
                <a:gd name="connsiteX11" fmla="*/ 1483576 w 1483576"/>
                <a:gd name="connsiteY11" fmla="*/ 741745 h 1261366"/>
                <a:gd name="connsiteX12" fmla="*/ 741832 w 1483576"/>
                <a:gd name="connsiteY12" fmla="*/ 0 h 126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3576" h="1261366">
                  <a:moveTo>
                    <a:pt x="741832" y="0"/>
                  </a:moveTo>
                  <a:lnTo>
                    <a:pt x="741832" y="0"/>
                  </a:lnTo>
                  <a:cubicBezTo>
                    <a:pt x="332182" y="0"/>
                    <a:pt x="0" y="332095"/>
                    <a:pt x="0" y="741745"/>
                  </a:cubicBezTo>
                  <a:lnTo>
                    <a:pt x="0" y="1261367"/>
                  </a:lnTo>
                  <a:lnTo>
                    <a:pt x="292445" y="1261367"/>
                  </a:lnTo>
                  <a:lnTo>
                    <a:pt x="292445" y="735209"/>
                  </a:lnTo>
                  <a:cubicBezTo>
                    <a:pt x="292445" y="499231"/>
                    <a:pt x="483720" y="307956"/>
                    <a:pt x="719698" y="307956"/>
                  </a:cubicBezTo>
                  <a:lnTo>
                    <a:pt x="719698" y="307956"/>
                  </a:lnTo>
                  <a:cubicBezTo>
                    <a:pt x="955676" y="307956"/>
                    <a:pt x="1146950" y="499231"/>
                    <a:pt x="1146950" y="735209"/>
                  </a:cubicBezTo>
                  <a:lnTo>
                    <a:pt x="1146950" y="1261367"/>
                  </a:lnTo>
                  <a:lnTo>
                    <a:pt x="1483576" y="1261367"/>
                  </a:lnTo>
                  <a:lnTo>
                    <a:pt x="1483576" y="741745"/>
                  </a:lnTo>
                  <a:cubicBezTo>
                    <a:pt x="1483664" y="332095"/>
                    <a:pt x="1151569" y="0"/>
                    <a:pt x="741832" y="0"/>
                  </a:cubicBezTo>
                  <a:close/>
                </a:path>
              </a:pathLst>
            </a:custGeom>
            <a:grpFill/>
            <a:ln w="8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9EC56B6-1532-412D-9B9E-4520156F1318}"/>
                </a:ext>
              </a:extLst>
            </p:cNvPr>
            <p:cNvSpPr/>
            <p:nvPr/>
          </p:nvSpPr>
          <p:spPr>
            <a:xfrm>
              <a:off x="5864640" y="3547424"/>
              <a:ext cx="405205" cy="796469"/>
            </a:xfrm>
            <a:custGeom>
              <a:avLst/>
              <a:gdLst>
                <a:gd name="connsiteX0" fmla="*/ 353618 w 405205"/>
                <a:gd name="connsiteY0" fmla="*/ 639528 h 796469"/>
                <a:gd name="connsiteX1" fmla="*/ 310135 w 405205"/>
                <a:gd name="connsiteY1" fmla="*/ 639528 h 796469"/>
                <a:gd name="connsiteX2" fmla="*/ 311529 w 405205"/>
                <a:gd name="connsiteY2" fmla="*/ 628026 h 796469"/>
                <a:gd name="connsiteX3" fmla="*/ 311529 w 405205"/>
                <a:gd name="connsiteY3" fmla="*/ 570861 h 796469"/>
                <a:gd name="connsiteX4" fmla="*/ 261685 w 405205"/>
                <a:gd name="connsiteY4" fmla="*/ 521016 h 796469"/>
                <a:gd name="connsiteX5" fmla="*/ 261423 w 405205"/>
                <a:gd name="connsiteY5" fmla="*/ 521016 h 796469"/>
                <a:gd name="connsiteX6" fmla="*/ 261423 w 405205"/>
                <a:gd name="connsiteY6" fmla="*/ 396492 h 796469"/>
                <a:gd name="connsiteX7" fmla="*/ 405206 w 405205"/>
                <a:gd name="connsiteY7" fmla="*/ 202603 h 796469"/>
                <a:gd name="connsiteX8" fmla="*/ 202603 w 405205"/>
                <a:gd name="connsiteY8" fmla="*/ 0 h 796469"/>
                <a:gd name="connsiteX9" fmla="*/ 0 w 405205"/>
                <a:gd name="connsiteY9" fmla="*/ 202603 h 796469"/>
                <a:gd name="connsiteX10" fmla="*/ 143783 w 405205"/>
                <a:gd name="connsiteY10" fmla="*/ 396492 h 796469"/>
                <a:gd name="connsiteX11" fmla="*/ 143783 w 405205"/>
                <a:gd name="connsiteY11" fmla="*/ 521016 h 796469"/>
                <a:gd name="connsiteX12" fmla="*/ 143521 w 405205"/>
                <a:gd name="connsiteY12" fmla="*/ 521016 h 796469"/>
                <a:gd name="connsiteX13" fmla="*/ 93677 w 405205"/>
                <a:gd name="connsiteY13" fmla="*/ 570861 h 796469"/>
                <a:gd name="connsiteX14" fmla="*/ 93677 w 405205"/>
                <a:gd name="connsiteY14" fmla="*/ 628026 h 796469"/>
                <a:gd name="connsiteX15" fmla="*/ 95071 w 405205"/>
                <a:gd name="connsiteY15" fmla="*/ 639528 h 796469"/>
                <a:gd name="connsiteX16" fmla="*/ 51587 w 405205"/>
                <a:gd name="connsiteY16" fmla="*/ 639528 h 796469"/>
                <a:gd name="connsiteX17" fmla="*/ 21785 w 405205"/>
                <a:gd name="connsiteY17" fmla="*/ 669330 h 796469"/>
                <a:gd name="connsiteX18" fmla="*/ 21785 w 405205"/>
                <a:gd name="connsiteY18" fmla="*/ 766667 h 796469"/>
                <a:gd name="connsiteX19" fmla="*/ 51587 w 405205"/>
                <a:gd name="connsiteY19" fmla="*/ 796469 h 796469"/>
                <a:gd name="connsiteX20" fmla="*/ 353705 w 405205"/>
                <a:gd name="connsiteY20" fmla="*/ 796469 h 796469"/>
                <a:gd name="connsiteX21" fmla="*/ 383508 w 405205"/>
                <a:gd name="connsiteY21" fmla="*/ 766667 h 796469"/>
                <a:gd name="connsiteX22" fmla="*/ 383508 w 405205"/>
                <a:gd name="connsiteY22" fmla="*/ 669330 h 796469"/>
                <a:gd name="connsiteX23" fmla="*/ 353618 w 405205"/>
                <a:gd name="connsiteY23" fmla="*/ 639528 h 7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05205" h="796469">
                  <a:moveTo>
                    <a:pt x="353618" y="639528"/>
                  </a:moveTo>
                  <a:lnTo>
                    <a:pt x="310135" y="639528"/>
                  </a:lnTo>
                  <a:cubicBezTo>
                    <a:pt x="311006" y="635781"/>
                    <a:pt x="311529" y="631947"/>
                    <a:pt x="311529" y="628026"/>
                  </a:cubicBezTo>
                  <a:lnTo>
                    <a:pt x="311529" y="570861"/>
                  </a:lnTo>
                  <a:cubicBezTo>
                    <a:pt x="311529" y="543324"/>
                    <a:pt x="289221" y="521016"/>
                    <a:pt x="261685" y="521016"/>
                  </a:cubicBezTo>
                  <a:lnTo>
                    <a:pt x="261423" y="521016"/>
                  </a:lnTo>
                  <a:lnTo>
                    <a:pt x="261423" y="396492"/>
                  </a:lnTo>
                  <a:cubicBezTo>
                    <a:pt x="344643" y="371308"/>
                    <a:pt x="405206" y="294014"/>
                    <a:pt x="405206" y="202603"/>
                  </a:cubicBezTo>
                  <a:cubicBezTo>
                    <a:pt x="405206" y="90714"/>
                    <a:pt x="314492" y="0"/>
                    <a:pt x="202603" y="0"/>
                  </a:cubicBezTo>
                  <a:cubicBezTo>
                    <a:pt x="90714" y="0"/>
                    <a:pt x="0" y="90714"/>
                    <a:pt x="0" y="202603"/>
                  </a:cubicBezTo>
                  <a:cubicBezTo>
                    <a:pt x="0" y="294014"/>
                    <a:pt x="60563" y="371308"/>
                    <a:pt x="143783" y="396492"/>
                  </a:cubicBezTo>
                  <a:lnTo>
                    <a:pt x="143783" y="521016"/>
                  </a:lnTo>
                  <a:lnTo>
                    <a:pt x="143521" y="521016"/>
                  </a:lnTo>
                  <a:cubicBezTo>
                    <a:pt x="115985" y="521016"/>
                    <a:pt x="93677" y="543324"/>
                    <a:pt x="93677" y="570861"/>
                  </a:cubicBezTo>
                  <a:lnTo>
                    <a:pt x="93677" y="628026"/>
                  </a:lnTo>
                  <a:cubicBezTo>
                    <a:pt x="93677" y="632034"/>
                    <a:pt x="94199" y="635868"/>
                    <a:pt x="95071" y="639528"/>
                  </a:cubicBezTo>
                  <a:lnTo>
                    <a:pt x="51587" y="639528"/>
                  </a:lnTo>
                  <a:cubicBezTo>
                    <a:pt x="35118" y="639528"/>
                    <a:pt x="21785" y="652861"/>
                    <a:pt x="21785" y="669330"/>
                  </a:cubicBezTo>
                  <a:lnTo>
                    <a:pt x="21785" y="766667"/>
                  </a:lnTo>
                  <a:cubicBezTo>
                    <a:pt x="21785" y="783137"/>
                    <a:pt x="35118" y="796469"/>
                    <a:pt x="51587" y="796469"/>
                  </a:cubicBezTo>
                  <a:lnTo>
                    <a:pt x="353705" y="796469"/>
                  </a:lnTo>
                  <a:cubicBezTo>
                    <a:pt x="370175" y="796469"/>
                    <a:pt x="383508" y="783137"/>
                    <a:pt x="383508" y="766667"/>
                  </a:cubicBezTo>
                  <a:lnTo>
                    <a:pt x="383508" y="669330"/>
                  </a:lnTo>
                  <a:cubicBezTo>
                    <a:pt x="383333" y="652861"/>
                    <a:pt x="370001" y="639528"/>
                    <a:pt x="353618" y="63952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87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A44A20-49FA-4516-8D05-B18885FE6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58357" y="2799240"/>
            <a:ext cx="6790601" cy="1264663"/>
          </a:xfrm>
        </p:spPr>
        <p:txBody>
          <a:bodyPr>
            <a:noAutofit/>
          </a:bodyPr>
          <a:lstStyle/>
          <a:p>
            <a:r>
              <a:rPr lang="en-IN" sz="4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HOME SECURITY SYSTEM USING RASPBERRY 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FB27D-6D77-41F6-BDE8-F9468CD26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9432" y="4687783"/>
            <a:ext cx="3615656" cy="1253478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IN" sz="1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PRESENTED BY:</a:t>
            </a:r>
          </a:p>
          <a:p>
            <a:pPr>
              <a:spcBef>
                <a:spcPts val="600"/>
              </a:spcBef>
            </a:pPr>
            <a:r>
              <a:rPr lang="en-IN" sz="1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E. SHARAN 181FA05087</a:t>
            </a:r>
          </a:p>
          <a:p>
            <a:pPr>
              <a:spcBef>
                <a:spcPts val="600"/>
              </a:spcBef>
            </a:pPr>
            <a:r>
              <a:rPr lang="en-IN" sz="1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K. TANUJA 181FA05222</a:t>
            </a:r>
          </a:p>
          <a:p>
            <a:pPr>
              <a:spcBef>
                <a:spcPts val="600"/>
              </a:spcBef>
            </a:pPr>
            <a:r>
              <a:rPr lang="en-IN" sz="14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M. HARI KRISHNA 181FA05225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2419EF-AEE6-49DF-A7AF-5FC12EBE6A34}"/>
              </a:ext>
            </a:extLst>
          </p:cNvPr>
          <p:cNvGrpSpPr/>
          <p:nvPr/>
        </p:nvGrpSpPr>
        <p:grpSpPr>
          <a:xfrm>
            <a:off x="76677" y="3825700"/>
            <a:ext cx="2103350" cy="2963327"/>
            <a:chOff x="810119" y="1788769"/>
            <a:chExt cx="2961756" cy="3431661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05E4170-26C9-4FAD-9115-F77D815589C4}"/>
                </a:ext>
              </a:extLst>
            </p:cNvPr>
            <p:cNvSpPr/>
            <p:nvPr/>
          </p:nvSpPr>
          <p:spPr>
            <a:xfrm rot="739140" flipH="1">
              <a:off x="2488836" y="1806214"/>
              <a:ext cx="589030" cy="684918"/>
            </a:xfrm>
            <a:custGeom>
              <a:avLst/>
              <a:gdLst>
                <a:gd name="connsiteX0" fmla="*/ 737970 w 815751"/>
                <a:gd name="connsiteY0" fmla="*/ 666829 h 948547"/>
                <a:gd name="connsiteX1" fmla="*/ 821442 w 815751"/>
                <a:gd name="connsiteY1" fmla="*/ 388905 h 948547"/>
                <a:gd name="connsiteX2" fmla="*/ 410721 w 815751"/>
                <a:gd name="connsiteY2" fmla="*/ 0 h 948547"/>
                <a:gd name="connsiteX3" fmla="*/ 0 w 815751"/>
                <a:gd name="connsiteY3" fmla="*/ 388905 h 948547"/>
                <a:gd name="connsiteX4" fmla="*/ 42685 w 815751"/>
                <a:gd name="connsiteY4" fmla="*/ 561540 h 948547"/>
                <a:gd name="connsiteX5" fmla="*/ 90112 w 815751"/>
                <a:gd name="connsiteY5" fmla="*/ 828082 h 948547"/>
                <a:gd name="connsiteX6" fmla="*/ 90112 w 815751"/>
                <a:gd name="connsiteY6" fmla="*/ 828082 h 948547"/>
                <a:gd name="connsiteX7" fmla="*/ 129002 w 815751"/>
                <a:gd name="connsiteY7" fmla="*/ 863178 h 948547"/>
                <a:gd name="connsiteX8" fmla="*/ 257056 w 815751"/>
                <a:gd name="connsiteY8" fmla="*/ 897326 h 948547"/>
                <a:gd name="connsiteX9" fmla="*/ 492296 w 815751"/>
                <a:gd name="connsiteY9" fmla="*/ 860333 h 948547"/>
                <a:gd name="connsiteX10" fmla="*/ 602328 w 815751"/>
                <a:gd name="connsiteY10" fmla="*/ 957085 h 948547"/>
                <a:gd name="connsiteX11" fmla="*/ 758838 w 815751"/>
                <a:gd name="connsiteY11" fmla="*/ 734176 h 948547"/>
                <a:gd name="connsiteX12" fmla="*/ 737970 w 815751"/>
                <a:gd name="connsiteY12" fmla="*/ 666829 h 94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5751" h="948547">
                  <a:moveTo>
                    <a:pt x="737970" y="666829"/>
                  </a:moveTo>
                  <a:cubicBezTo>
                    <a:pt x="771169" y="552055"/>
                    <a:pt x="815751" y="510319"/>
                    <a:pt x="821442" y="388905"/>
                  </a:cubicBezTo>
                  <a:cubicBezTo>
                    <a:pt x="832825" y="174533"/>
                    <a:pt x="637424" y="0"/>
                    <a:pt x="410721" y="0"/>
                  </a:cubicBezTo>
                  <a:cubicBezTo>
                    <a:pt x="184018" y="0"/>
                    <a:pt x="0" y="173584"/>
                    <a:pt x="0" y="388905"/>
                  </a:cubicBezTo>
                  <a:cubicBezTo>
                    <a:pt x="0" y="451509"/>
                    <a:pt x="31302" y="502730"/>
                    <a:pt x="42685" y="561540"/>
                  </a:cubicBezTo>
                  <a:cubicBezTo>
                    <a:pt x="42685" y="562489"/>
                    <a:pt x="81575" y="825237"/>
                    <a:pt x="90112" y="828082"/>
                  </a:cubicBezTo>
                  <a:lnTo>
                    <a:pt x="90112" y="828082"/>
                  </a:lnTo>
                  <a:cubicBezTo>
                    <a:pt x="95803" y="849899"/>
                    <a:pt x="111929" y="857487"/>
                    <a:pt x="129002" y="863178"/>
                  </a:cubicBezTo>
                  <a:cubicBezTo>
                    <a:pt x="136591" y="867921"/>
                    <a:pt x="252314" y="894481"/>
                    <a:pt x="257056" y="897326"/>
                  </a:cubicBezTo>
                  <a:cubicBezTo>
                    <a:pt x="338632" y="905863"/>
                    <a:pt x="416412" y="889738"/>
                    <a:pt x="492296" y="860333"/>
                  </a:cubicBezTo>
                  <a:cubicBezTo>
                    <a:pt x="515061" y="850847"/>
                    <a:pt x="578614" y="932422"/>
                    <a:pt x="602328" y="957085"/>
                  </a:cubicBezTo>
                  <a:cubicBezTo>
                    <a:pt x="615608" y="959930"/>
                    <a:pt x="742713" y="794883"/>
                    <a:pt x="758838" y="734176"/>
                  </a:cubicBezTo>
                  <a:cubicBezTo>
                    <a:pt x="750301" y="723742"/>
                    <a:pt x="737970" y="688646"/>
                    <a:pt x="737970" y="666829"/>
                  </a:cubicBezTo>
                  <a:close/>
                </a:path>
              </a:pathLst>
            </a:custGeom>
            <a:solidFill>
              <a:srgbClr val="FDCE98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D47FBF9-3074-4888-9A01-1F43A440A5CB}"/>
                </a:ext>
              </a:extLst>
            </p:cNvPr>
            <p:cNvSpPr/>
            <p:nvPr/>
          </p:nvSpPr>
          <p:spPr>
            <a:xfrm rot="739140" flipH="1">
              <a:off x="2428885" y="1788769"/>
              <a:ext cx="684918" cy="506840"/>
            </a:xfrm>
            <a:custGeom>
              <a:avLst/>
              <a:gdLst>
                <a:gd name="connsiteX0" fmla="*/ 912217 w 948547"/>
                <a:gd name="connsiteY0" fmla="*/ 188902 h 701925"/>
                <a:gd name="connsiteX1" fmla="*/ 798391 w 948547"/>
                <a:gd name="connsiteY1" fmla="*/ 80768 h 701925"/>
                <a:gd name="connsiteX2" fmla="*/ 748118 w 948547"/>
                <a:gd name="connsiteY2" fmla="*/ 11524 h 701925"/>
                <a:gd name="connsiteX3" fmla="*/ 639983 w 948547"/>
                <a:gd name="connsiteY3" fmla="*/ 13421 h 701925"/>
                <a:gd name="connsiteX4" fmla="*/ 597299 w 948547"/>
                <a:gd name="connsiteY4" fmla="*/ 19112 h 701925"/>
                <a:gd name="connsiteX5" fmla="*/ 386721 w 948547"/>
                <a:gd name="connsiteY5" fmla="*/ 10575 h 701925"/>
                <a:gd name="connsiteX6" fmla="*/ 288072 w 948547"/>
                <a:gd name="connsiteY6" fmla="*/ 24804 h 701925"/>
                <a:gd name="connsiteX7" fmla="*/ 158121 w 948547"/>
                <a:gd name="connsiteY7" fmla="*/ 56106 h 701925"/>
                <a:gd name="connsiteX8" fmla="*/ 125870 w 948547"/>
                <a:gd name="connsiteY8" fmla="*/ 76025 h 701925"/>
                <a:gd name="connsiteX9" fmla="*/ 63266 w 948547"/>
                <a:gd name="connsiteY9" fmla="*/ 198388 h 701925"/>
                <a:gd name="connsiteX10" fmla="*/ 3508 w 948547"/>
                <a:gd name="connsiteY10" fmla="*/ 349207 h 701925"/>
                <a:gd name="connsiteX11" fmla="*/ 4456 w 948547"/>
                <a:gd name="connsiteY11" fmla="*/ 422245 h 701925"/>
                <a:gd name="connsiteX12" fmla="*/ 4456 w 948547"/>
                <a:gd name="connsiteY12" fmla="*/ 422245 h 701925"/>
                <a:gd name="connsiteX13" fmla="*/ 58524 w 948547"/>
                <a:gd name="connsiteY13" fmla="*/ 583498 h 701925"/>
                <a:gd name="connsiteX14" fmla="*/ 71803 w 948547"/>
                <a:gd name="connsiteY14" fmla="*/ 560733 h 701925"/>
                <a:gd name="connsiteX15" fmla="*/ 104054 w 948547"/>
                <a:gd name="connsiteY15" fmla="*/ 474415 h 701925"/>
                <a:gd name="connsiteX16" fmla="*/ 142944 w 948547"/>
                <a:gd name="connsiteY16" fmla="*/ 476312 h 701925"/>
                <a:gd name="connsiteX17" fmla="*/ 200806 w 948547"/>
                <a:gd name="connsiteY17" fmla="*/ 564527 h 701925"/>
                <a:gd name="connsiteX18" fmla="*/ 263410 w 948547"/>
                <a:gd name="connsiteY18" fmla="*/ 581601 h 701925"/>
                <a:gd name="connsiteX19" fmla="*/ 421817 w 948547"/>
                <a:gd name="connsiteY19" fmla="*/ 565476 h 701925"/>
                <a:gd name="connsiteX20" fmla="*/ 497701 w 948547"/>
                <a:gd name="connsiteY20" fmla="*/ 528482 h 701925"/>
                <a:gd name="connsiteX21" fmla="*/ 524260 w 948547"/>
                <a:gd name="connsiteY21" fmla="*/ 540814 h 701925"/>
                <a:gd name="connsiteX22" fmla="*/ 739581 w 948547"/>
                <a:gd name="connsiteY22" fmla="*/ 710604 h 701925"/>
                <a:gd name="connsiteX23" fmla="*/ 788905 w 948547"/>
                <a:gd name="connsiteY23" fmla="*/ 634720 h 701925"/>
                <a:gd name="connsiteX24" fmla="*/ 814516 w 948547"/>
                <a:gd name="connsiteY24" fmla="*/ 570219 h 701925"/>
                <a:gd name="connsiteX25" fmla="*/ 863841 w 948547"/>
                <a:gd name="connsiteY25" fmla="*/ 491489 h 701925"/>
                <a:gd name="connsiteX26" fmla="*/ 919805 w 948547"/>
                <a:gd name="connsiteY26" fmla="*/ 377663 h 701925"/>
                <a:gd name="connsiteX27" fmla="*/ 912217 w 948547"/>
                <a:gd name="connsiteY27" fmla="*/ 188902 h 701925"/>
                <a:gd name="connsiteX28" fmla="*/ 104054 w 948547"/>
                <a:gd name="connsiteY28" fmla="*/ 413708 h 701925"/>
                <a:gd name="connsiteX29" fmla="*/ 85083 w 948547"/>
                <a:gd name="connsiteY29" fmla="*/ 446907 h 701925"/>
                <a:gd name="connsiteX30" fmla="*/ 40501 w 948547"/>
                <a:gd name="connsiteY30" fmla="*/ 445959 h 701925"/>
                <a:gd name="connsiteX31" fmla="*/ 24376 w 948547"/>
                <a:gd name="connsiteY31" fmla="*/ 431731 h 701925"/>
                <a:gd name="connsiteX32" fmla="*/ 44295 w 948547"/>
                <a:gd name="connsiteY32" fmla="*/ 400429 h 701925"/>
                <a:gd name="connsiteX33" fmla="*/ 80340 w 948547"/>
                <a:gd name="connsiteY33" fmla="*/ 394737 h 701925"/>
                <a:gd name="connsiteX34" fmla="*/ 100260 w 948547"/>
                <a:gd name="connsiteY34" fmla="*/ 403274 h 701925"/>
                <a:gd name="connsiteX35" fmla="*/ 104054 w 948547"/>
                <a:gd name="connsiteY35" fmla="*/ 413708 h 701925"/>
                <a:gd name="connsiteX36" fmla="*/ 366802 w 948547"/>
                <a:gd name="connsiteY36" fmla="*/ 431731 h 701925"/>
                <a:gd name="connsiteX37" fmla="*/ 346882 w 948547"/>
                <a:gd name="connsiteY37" fmla="*/ 442165 h 701925"/>
                <a:gd name="connsiteX38" fmla="*/ 257719 w 948547"/>
                <a:gd name="connsiteY38" fmla="*/ 439319 h 701925"/>
                <a:gd name="connsiteX39" fmla="*/ 229262 w 948547"/>
                <a:gd name="connsiteY39" fmla="*/ 405171 h 701925"/>
                <a:gd name="connsiteX40" fmla="*/ 235902 w 948547"/>
                <a:gd name="connsiteY40" fmla="*/ 396634 h 701925"/>
                <a:gd name="connsiteX41" fmla="*/ 270050 w 948547"/>
                <a:gd name="connsiteY41" fmla="*/ 385252 h 701925"/>
                <a:gd name="connsiteX42" fmla="*/ 327911 w 948547"/>
                <a:gd name="connsiteY42" fmla="*/ 395686 h 701925"/>
                <a:gd name="connsiteX43" fmla="*/ 366802 w 948547"/>
                <a:gd name="connsiteY43" fmla="*/ 431731 h 7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48547" h="701925">
                  <a:moveTo>
                    <a:pt x="912217" y="188902"/>
                  </a:moveTo>
                  <a:cubicBezTo>
                    <a:pt x="893246" y="179417"/>
                    <a:pt x="800288" y="120607"/>
                    <a:pt x="798391" y="80768"/>
                  </a:cubicBezTo>
                  <a:cubicBezTo>
                    <a:pt x="796494" y="48517"/>
                    <a:pt x="778471" y="24804"/>
                    <a:pt x="748118" y="11524"/>
                  </a:cubicBezTo>
                  <a:cubicBezTo>
                    <a:pt x="711124" y="-4601"/>
                    <a:pt x="676028" y="-3653"/>
                    <a:pt x="639983" y="13421"/>
                  </a:cubicBezTo>
                  <a:cubicBezTo>
                    <a:pt x="626704" y="21958"/>
                    <a:pt x="611527" y="21009"/>
                    <a:pt x="597299" y="19112"/>
                  </a:cubicBezTo>
                  <a:cubicBezTo>
                    <a:pt x="573585" y="15318"/>
                    <a:pt x="432251" y="141"/>
                    <a:pt x="386721" y="10575"/>
                  </a:cubicBezTo>
                  <a:cubicBezTo>
                    <a:pt x="356367" y="18164"/>
                    <a:pt x="318426" y="18164"/>
                    <a:pt x="288072" y="24804"/>
                  </a:cubicBezTo>
                  <a:cubicBezTo>
                    <a:pt x="266255" y="29546"/>
                    <a:pt x="203651" y="58951"/>
                    <a:pt x="158121" y="56106"/>
                  </a:cubicBezTo>
                  <a:cubicBezTo>
                    <a:pt x="144841" y="55157"/>
                    <a:pt x="133459" y="63694"/>
                    <a:pt x="125870" y="76025"/>
                  </a:cubicBezTo>
                  <a:cubicBezTo>
                    <a:pt x="101208" y="114916"/>
                    <a:pt x="78443" y="154755"/>
                    <a:pt x="63266" y="198388"/>
                  </a:cubicBezTo>
                  <a:cubicBezTo>
                    <a:pt x="39553" y="258146"/>
                    <a:pt x="7302" y="292294"/>
                    <a:pt x="3508" y="349207"/>
                  </a:cubicBezTo>
                  <a:cubicBezTo>
                    <a:pt x="662" y="358692"/>
                    <a:pt x="-3132" y="396634"/>
                    <a:pt x="4456" y="422245"/>
                  </a:cubicBezTo>
                  <a:lnTo>
                    <a:pt x="4456" y="422245"/>
                  </a:lnTo>
                  <a:cubicBezTo>
                    <a:pt x="18684" y="451650"/>
                    <a:pt x="51884" y="563579"/>
                    <a:pt x="58524" y="583498"/>
                  </a:cubicBezTo>
                  <a:cubicBezTo>
                    <a:pt x="71803" y="581601"/>
                    <a:pt x="68958" y="569270"/>
                    <a:pt x="71803" y="560733"/>
                  </a:cubicBezTo>
                  <a:cubicBezTo>
                    <a:pt x="80340" y="531328"/>
                    <a:pt x="85083" y="500026"/>
                    <a:pt x="104054" y="474415"/>
                  </a:cubicBezTo>
                  <a:cubicBezTo>
                    <a:pt x="115436" y="463981"/>
                    <a:pt x="132510" y="457341"/>
                    <a:pt x="142944" y="476312"/>
                  </a:cubicBezTo>
                  <a:cubicBezTo>
                    <a:pt x="167607" y="518049"/>
                    <a:pt x="177092" y="536071"/>
                    <a:pt x="200806" y="564527"/>
                  </a:cubicBezTo>
                  <a:cubicBezTo>
                    <a:pt x="217880" y="584447"/>
                    <a:pt x="237799" y="592984"/>
                    <a:pt x="263410" y="581601"/>
                  </a:cubicBezTo>
                  <a:cubicBezTo>
                    <a:pt x="296609" y="568322"/>
                    <a:pt x="403795" y="566424"/>
                    <a:pt x="421817" y="565476"/>
                  </a:cubicBezTo>
                  <a:cubicBezTo>
                    <a:pt x="455017" y="564527"/>
                    <a:pt x="484421" y="559785"/>
                    <a:pt x="497701" y="528482"/>
                  </a:cubicBezTo>
                  <a:cubicBezTo>
                    <a:pt x="501495" y="518049"/>
                    <a:pt x="518569" y="532277"/>
                    <a:pt x="524260" y="540814"/>
                  </a:cubicBezTo>
                  <a:cubicBezTo>
                    <a:pt x="555563" y="616697"/>
                    <a:pt x="685514" y="703964"/>
                    <a:pt x="739581" y="710604"/>
                  </a:cubicBezTo>
                  <a:cubicBezTo>
                    <a:pt x="782266" y="715346"/>
                    <a:pt x="786060" y="649897"/>
                    <a:pt x="788905" y="634720"/>
                  </a:cubicBezTo>
                  <a:cubicBezTo>
                    <a:pt x="792699" y="611006"/>
                    <a:pt x="797442" y="586344"/>
                    <a:pt x="814516" y="570219"/>
                  </a:cubicBezTo>
                  <a:cubicBezTo>
                    <a:pt x="837281" y="549351"/>
                    <a:pt x="860995" y="522791"/>
                    <a:pt x="863841" y="491489"/>
                  </a:cubicBezTo>
                  <a:cubicBezTo>
                    <a:pt x="868583" y="444062"/>
                    <a:pt x="882811" y="403274"/>
                    <a:pt x="919805" y="377663"/>
                  </a:cubicBezTo>
                  <a:cubicBezTo>
                    <a:pt x="945416" y="360590"/>
                    <a:pt x="973872" y="220205"/>
                    <a:pt x="912217" y="188902"/>
                  </a:cubicBezTo>
                  <a:close/>
                  <a:moveTo>
                    <a:pt x="104054" y="413708"/>
                  </a:moveTo>
                  <a:cubicBezTo>
                    <a:pt x="98363" y="425091"/>
                    <a:pt x="95517" y="444062"/>
                    <a:pt x="85083" y="446907"/>
                  </a:cubicBezTo>
                  <a:cubicBezTo>
                    <a:pt x="67060" y="451650"/>
                    <a:pt x="57575" y="453547"/>
                    <a:pt x="40501" y="445959"/>
                  </a:cubicBezTo>
                  <a:cubicBezTo>
                    <a:pt x="35758" y="444062"/>
                    <a:pt x="25324" y="441216"/>
                    <a:pt x="24376" y="431731"/>
                  </a:cubicBezTo>
                  <a:cubicBezTo>
                    <a:pt x="23427" y="421297"/>
                    <a:pt x="32913" y="416554"/>
                    <a:pt x="44295" y="400429"/>
                  </a:cubicBezTo>
                  <a:cubicBezTo>
                    <a:pt x="55678" y="386200"/>
                    <a:pt x="68958" y="389995"/>
                    <a:pt x="80340" y="394737"/>
                  </a:cubicBezTo>
                  <a:cubicBezTo>
                    <a:pt x="87929" y="397583"/>
                    <a:pt x="93620" y="399480"/>
                    <a:pt x="100260" y="403274"/>
                  </a:cubicBezTo>
                  <a:cubicBezTo>
                    <a:pt x="102157" y="406120"/>
                    <a:pt x="106899" y="408017"/>
                    <a:pt x="104054" y="413708"/>
                  </a:cubicBezTo>
                  <a:close/>
                  <a:moveTo>
                    <a:pt x="366802" y="431731"/>
                  </a:moveTo>
                  <a:cubicBezTo>
                    <a:pt x="363956" y="440268"/>
                    <a:pt x="354470" y="440268"/>
                    <a:pt x="346882" y="442165"/>
                  </a:cubicBezTo>
                  <a:cubicBezTo>
                    <a:pt x="316529" y="448805"/>
                    <a:pt x="287123" y="445959"/>
                    <a:pt x="257719" y="439319"/>
                  </a:cubicBezTo>
                  <a:cubicBezTo>
                    <a:pt x="239696" y="435525"/>
                    <a:pt x="237799" y="417502"/>
                    <a:pt x="229262" y="405171"/>
                  </a:cubicBezTo>
                  <a:cubicBezTo>
                    <a:pt x="224519" y="398531"/>
                    <a:pt x="232108" y="397583"/>
                    <a:pt x="235902" y="396634"/>
                  </a:cubicBezTo>
                  <a:cubicBezTo>
                    <a:pt x="247284" y="392840"/>
                    <a:pt x="259616" y="390943"/>
                    <a:pt x="270050" y="385252"/>
                  </a:cubicBezTo>
                  <a:cubicBezTo>
                    <a:pt x="292815" y="372921"/>
                    <a:pt x="310837" y="378612"/>
                    <a:pt x="327911" y="395686"/>
                  </a:cubicBezTo>
                  <a:cubicBezTo>
                    <a:pt x="346882" y="412760"/>
                    <a:pt x="369647" y="422245"/>
                    <a:pt x="366802" y="431731"/>
                  </a:cubicBezTo>
                  <a:close/>
                </a:path>
              </a:pathLst>
            </a:custGeom>
            <a:solidFill>
              <a:srgbClr val="0070C0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34B9F48-6C98-443F-9D3A-3795F5EBE752}"/>
                </a:ext>
              </a:extLst>
            </p:cNvPr>
            <p:cNvSpPr/>
            <p:nvPr/>
          </p:nvSpPr>
          <p:spPr>
            <a:xfrm rot="739140" flipH="1">
              <a:off x="2568160" y="2404920"/>
              <a:ext cx="253420" cy="143832"/>
            </a:xfrm>
            <a:custGeom>
              <a:avLst/>
              <a:gdLst>
                <a:gd name="connsiteX0" fmla="*/ 9 w 350962"/>
                <a:gd name="connsiteY0" fmla="*/ 48698 h 199195"/>
                <a:gd name="connsiteX1" fmla="*/ 252323 w 350962"/>
                <a:gd name="connsiteY1" fmla="*/ 2219 h 199195"/>
                <a:gd name="connsiteX2" fmla="*/ 274139 w 350962"/>
                <a:gd name="connsiteY2" fmla="*/ 6013 h 199195"/>
                <a:gd name="connsiteX3" fmla="*/ 357612 w 350962"/>
                <a:gd name="connsiteY3" fmla="*/ 112251 h 199195"/>
                <a:gd name="connsiteX4" fmla="*/ 321567 w 350962"/>
                <a:gd name="connsiteY4" fmla="*/ 145450 h 199195"/>
                <a:gd name="connsiteX5" fmla="*/ 174542 w 350962"/>
                <a:gd name="connsiteY5" fmla="*/ 205208 h 199195"/>
                <a:gd name="connsiteX6" fmla="*/ 81584 w 350962"/>
                <a:gd name="connsiteY6" fmla="*/ 173906 h 199195"/>
                <a:gd name="connsiteX7" fmla="*/ 9 w 350962"/>
                <a:gd name="connsiteY7" fmla="*/ 48698 h 19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962" h="199195">
                  <a:moveTo>
                    <a:pt x="9" y="48698"/>
                  </a:moveTo>
                  <a:cubicBezTo>
                    <a:pt x="88224" y="53441"/>
                    <a:pt x="171696" y="37315"/>
                    <a:pt x="252323" y="2219"/>
                  </a:cubicBezTo>
                  <a:cubicBezTo>
                    <a:pt x="260860" y="-1575"/>
                    <a:pt x="268448" y="-626"/>
                    <a:pt x="274139" y="6013"/>
                  </a:cubicBezTo>
                  <a:cubicBezTo>
                    <a:pt x="299750" y="40161"/>
                    <a:pt x="338641" y="73360"/>
                    <a:pt x="357612" y="112251"/>
                  </a:cubicBezTo>
                  <a:cubicBezTo>
                    <a:pt x="359509" y="122685"/>
                    <a:pt x="327258" y="142604"/>
                    <a:pt x="321567" y="145450"/>
                  </a:cubicBezTo>
                  <a:cubicBezTo>
                    <a:pt x="307338" y="151141"/>
                    <a:pt x="237146" y="202363"/>
                    <a:pt x="174542" y="205208"/>
                  </a:cubicBezTo>
                  <a:cubicBezTo>
                    <a:pt x="130909" y="207105"/>
                    <a:pt x="108143" y="208054"/>
                    <a:pt x="81584" y="173906"/>
                  </a:cubicBezTo>
                  <a:cubicBezTo>
                    <a:pt x="73047" y="166318"/>
                    <a:pt x="-940" y="55338"/>
                    <a:pt x="9" y="48698"/>
                  </a:cubicBezTo>
                  <a:close/>
                </a:path>
              </a:pathLst>
            </a:custGeom>
            <a:solidFill>
              <a:srgbClr val="E0B282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4B9EE50-D0DD-43D4-8E9F-A91ABA2E81FB}"/>
                </a:ext>
              </a:extLst>
            </p:cNvPr>
            <p:cNvSpPr/>
            <p:nvPr/>
          </p:nvSpPr>
          <p:spPr>
            <a:xfrm rot="739140" flipH="1">
              <a:off x="1329694" y="2274675"/>
              <a:ext cx="2007347" cy="2918396"/>
            </a:xfrm>
            <a:custGeom>
              <a:avLst/>
              <a:gdLst>
                <a:gd name="connsiteX0" fmla="*/ 1500877 w 2007347"/>
                <a:gd name="connsiteY0" fmla="*/ 67223 h 2918396"/>
                <a:gd name="connsiteX1" fmla="*/ 1152254 w 2007347"/>
                <a:gd name="connsiteY1" fmla="*/ 102 h 2918396"/>
                <a:gd name="connsiteX2" fmla="*/ 911848 w 2007347"/>
                <a:gd name="connsiteY2" fmla="*/ 224754 h 2918396"/>
                <a:gd name="connsiteX3" fmla="*/ 792671 w 2007347"/>
                <a:gd name="connsiteY3" fmla="*/ 121332 h 2918396"/>
                <a:gd name="connsiteX4" fmla="*/ 667332 w 2007347"/>
                <a:gd name="connsiteY4" fmla="*/ 156948 h 2918396"/>
                <a:gd name="connsiteX5" fmla="*/ 356379 w 2007347"/>
                <a:gd name="connsiteY5" fmla="*/ 367902 h 2918396"/>
                <a:gd name="connsiteX6" fmla="*/ 254327 w 2007347"/>
                <a:gd name="connsiteY6" fmla="*/ 471324 h 2918396"/>
                <a:gd name="connsiteX7" fmla="*/ 273504 w 2007347"/>
                <a:gd name="connsiteY7" fmla="*/ 28183 h 2918396"/>
                <a:gd name="connsiteX8" fmla="*/ 70083 w 2007347"/>
                <a:gd name="connsiteY8" fmla="*/ 36402 h 2918396"/>
                <a:gd name="connsiteX9" fmla="*/ 222 w 2007347"/>
                <a:gd name="connsiteY9" fmla="*/ 678170 h 2918396"/>
                <a:gd name="connsiteX10" fmla="*/ 221450 w 2007347"/>
                <a:gd name="connsiteY10" fmla="*/ 797345 h 2918396"/>
                <a:gd name="connsiteX11" fmla="*/ 782398 w 2007347"/>
                <a:gd name="connsiteY11" fmla="*/ 491187 h 2918396"/>
                <a:gd name="connsiteX12" fmla="*/ 991298 w 2007347"/>
                <a:gd name="connsiteY12" fmla="*/ 955562 h 2918396"/>
                <a:gd name="connsiteX13" fmla="*/ 1117323 w 2007347"/>
                <a:gd name="connsiteY13" fmla="*/ 1165147 h 2918396"/>
                <a:gd name="connsiteX14" fmla="*/ 474870 w 2007347"/>
                <a:gd name="connsiteY14" fmla="*/ 1417196 h 2918396"/>
                <a:gd name="connsiteX15" fmla="*/ 322133 w 2007347"/>
                <a:gd name="connsiteY15" fmla="*/ 1767874 h 2918396"/>
                <a:gd name="connsiteX16" fmla="*/ 274189 w 2007347"/>
                <a:gd name="connsiteY16" fmla="*/ 2209646 h 2918396"/>
                <a:gd name="connsiteX17" fmla="*/ 203642 w 2007347"/>
                <a:gd name="connsiteY17" fmla="*/ 2475394 h 2918396"/>
                <a:gd name="connsiteX18" fmla="*/ 175561 w 2007347"/>
                <a:gd name="connsiteY18" fmla="*/ 2500736 h 2918396"/>
                <a:gd name="connsiteX19" fmla="*/ 172136 w 2007347"/>
                <a:gd name="connsiteY19" fmla="*/ 2539091 h 2918396"/>
                <a:gd name="connsiteX20" fmla="*/ 568019 w 2007347"/>
                <a:gd name="connsiteY20" fmla="*/ 2605528 h 2918396"/>
                <a:gd name="connsiteX21" fmla="*/ 594730 w 2007347"/>
                <a:gd name="connsiteY21" fmla="*/ 2521968 h 2918396"/>
                <a:gd name="connsiteX22" fmla="*/ 575553 w 2007347"/>
                <a:gd name="connsiteY22" fmla="*/ 2345259 h 2918396"/>
                <a:gd name="connsiteX23" fmla="*/ 608429 w 2007347"/>
                <a:gd name="connsiteY23" fmla="*/ 2150058 h 2918396"/>
                <a:gd name="connsiteX24" fmla="*/ 706372 w 2007347"/>
                <a:gd name="connsiteY24" fmla="*/ 1767874 h 2918396"/>
                <a:gd name="connsiteX25" fmla="*/ 1240608 w 2007347"/>
                <a:gd name="connsiteY25" fmla="*/ 1608973 h 2918396"/>
                <a:gd name="connsiteX26" fmla="*/ 1165952 w 2007347"/>
                <a:gd name="connsiteY26" fmla="*/ 1886365 h 2918396"/>
                <a:gd name="connsiteX27" fmla="*/ 1139240 w 2007347"/>
                <a:gd name="connsiteY27" fmla="*/ 2050060 h 2918396"/>
                <a:gd name="connsiteX28" fmla="*/ 1085817 w 2007347"/>
                <a:gd name="connsiteY28" fmla="*/ 2426765 h 2918396"/>
                <a:gd name="connsiteX29" fmla="*/ 1089733 w 2007347"/>
                <a:gd name="connsiteY29" fmla="*/ 2501014 h 2918396"/>
                <a:gd name="connsiteX30" fmla="*/ 1112175 w 2007347"/>
                <a:gd name="connsiteY30" fmla="*/ 2574680 h 2918396"/>
                <a:gd name="connsiteX31" fmla="*/ 1494014 w 2007347"/>
                <a:gd name="connsiteY31" fmla="*/ 2824200 h 2918396"/>
                <a:gd name="connsiteX32" fmla="*/ 1639399 w 2007347"/>
                <a:gd name="connsiteY32" fmla="*/ 2918396 h 2918396"/>
                <a:gd name="connsiteX33" fmla="*/ 1628785 w 2007347"/>
                <a:gd name="connsiteY33" fmla="*/ 2889170 h 2918396"/>
                <a:gd name="connsiteX34" fmla="*/ 1598135 w 2007347"/>
                <a:gd name="connsiteY34" fmla="*/ 2789086 h 2918396"/>
                <a:gd name="connsiteX35" fmla="*/ 1463891 w 2007347"/>
                <a:gd name="connsiteY35" fmla="*/ 2415806 h 2918396"/>
                <a:gd name="connsiteX36" fmla="*/ 1790597 w 2007347"/>
                <a:gd name="connsiteY36" fmla="*/ 1692533 h 2918396"/>
                <a:gd name="connsiteX37" fmla="*/ 1865937 w 2007347"/>
                <a:gd name="connsiteY37" fmla="*/ 1439798 h 2918396"/>
                <a:gd name="connsiteX38" fmla="*/ 1720735 w 2007347"/>
                <a:gd name="connsiteY38" fmla="*/ 874741 h 2918396"/>
                <a:gd name="connsiteX39" fmla="*/ 1933059 w 2007347"/>
                <a:gd name="connsiteY39" fmla="*/ 913097 h 2918396"/>
                <a:gd name="connsiteX40" fmla="*/ 1991962 w 2007347"/>
                <a:gd name="connsiteY40" fmla="*/ 710361 h 2918396"/>
                <a:gd name="connsiteX41" fmla="*/ 1659092 w 2007347"/>
                <a:gd name="connsiteY41" fmla="*/ 171331 h 2918396"/>
                <a:gd name="connsiteX42" fmla="*/ 1500877 w 2007347"/>
                <a:gd name="connsiteY42" fmla="*/ 67223 h 2918396"/>
                <a:gd name="connsiteX0" fmla="*/ 1500877 w 2007347"/>
                <a:gd name="connsiteY0" fmla="*/ 67223 h 2918396"/>
                <a:gd name="connsiteX1" fmla="*/ 1152254 w 2007347"/>
                <a:gd name="connsiteY1" fmla="*/ 102 h 2918396"/>
                <a:gd name="connsiteX2" fmla="*/ 911848 w 2007347"/>
                <a:gd name="connsiteY2" fmla="*/ 224754 h 2918396"/>
                <a:gd name="connsiteX3" fmla="*/ 792671 w 2007347"/>
                <a:gd name="connsiteY3" fmla="*/ 121332 h 2918396"/>
                <a:gd name="connsiteX4" fmla="*/ 667332 w 2007347"/>
                <a:gd name="connsiteY4" fmla="*/ 156948 h 2918396"/>
                <a:gd name="connsiteX5" fmla="*/ 356379 w 2007347"/>
                <a:gd name="connsiteY5" fmla="*/ 367902 h 2918396"/>
                <a:gd name="connsiteX6" fmla="*/ 254327 w 2007347"/>
                <a:gd name="connsiteY6" fmla="*/ 471324 h 2918396"/>
                <a:gd name="connsiteX7" fmla="*/ 273504 w 2007347"/>
                <a:gd name="connsiteY7" fmla="*/ 28183 h 2918396"/>
                <a:gd name="connsiteX8" fmla="*/ 70083 w 2007347"/>
                <a:gd name="connsiteY8" fmla="*/ 36402 h 2918396"/>
                <a:gd name="connsiteX9" fmla="*/ 222 w 2007347"/>
                <a:gd name="connsiteY9" fmla="*/ 678170 h 2918396"/>
                <a:gd name="connsiteX10" fmla="*/ 221450 w 2007347"/>
                <a:gd name="connsiteY10" fmla="*/ 797345 h 2918396"/>
                <a:gd name="connsiteX11" fmla="*/ 782398 w 2007347"/>
                <a:gd name="connsiteY11" fmla="*/ 491187 h 2918396"/>
                <a:gd name="connsiteX12" fmla="*/ 991298 w 2007347"/>
                <a:gd name="connsiteY12" fmla="*/ 955562 h 2918396"/>
                <a:gd name="connsiteX13" fmla="*/ 1117323 w 2007347"/>
                <a:gd name="connsiteY13" fmla="*/ 1165147 h 2918396"/>
                <a:gd name="connsiteX14" fmla="*/ 474870 w 2007347"/>
                <a:gd name="connsiteY14" fmla="*/ 1417196 h 2918396"/>
                <a:gd name="connsiteX15" fmla="*/ 322133 w 2007347"/>
                <a:gd name="connsiteY15" fmla="*/ 1767874 h 2918396"/>
                <a:gd name="connsiteX16" fmla="*/ 274189 w 2007347"/>
                <a:gd name="connsiteY16" fmla="*/ 2209646 h 2918396"/>
                <a:gd name="connsiteX17" fmla="*/ 203642 w 2007347"/>
                <a:gd name="connsiteY17" fmla="*/ 2475394 h 2918396"/>
                <a:gd name="connsiteX18" fmla="*/ 175561 w 2007347"/>
                <a:gd name="connsiteY18" fmla="*/ 2500736 h 2918396"/>
                <a:gd name="connsiteX19" fmla="*/ 172136 w 2007347"/>
                <a:gd name="connsiteY19" fmla="*/ 2539091 h 2918396"/>
                <a:gd name="connsiteX20" fmla="*/ 568019 w 2007347"/>
                <a:gd name="connsiteY20" fmla="*/ 2605528 h 2918396"/>
                <a:gd name="connsiteX21" fmla="*/ 594730 w 2007347"/>
                <a:gd name="connsiteY21" fmla="*/ 2521968 h 2918396"/>
                <a:gd name="connsiteX22" fmla="*/ 575553 w 2007347"/>
                <a:gd name="connsiteY22" fmla="*/ 2345259 h 2918396"/>
                <a:gd name="connsiteX23" fmla="*/ 608429 w 2007347"/>
                <a:gd name="connsiteY23" fmla="*/ 2150058 h 2918396"/>
                <a:gd name="connsiteX24" fmla="*/ 706372 w 2007347"/>
                <a:gd name="connsiteY24" fmla="*/ 1767874 h 2918396"/>
                <a:gd name="connsiteX25" fmla="*/ 1240608 w 2007347"/>
                <a:gd name="connsiteY25" fmla="*/ 1608973 h 2918396"/>
                <a:gd name="connsiteX26" fmla="*/ 1165952 w 2007347"/>
                <a:gd name="connsiteY26" fmla="*/ 1886365 h 2918396"/>
                <a:gd name="connsiteX27" fmla="*/ 1139240 w 2007347"/>
                <a:gd name="connsiteY27" fmla="*/ 2050060 h 2918396"/>
                <a:gd name="connsiteX28" fmla="*/ 1085817 w 2007347"/>
                <a:gd name="connsiteY28" fmla="*/ 2426765 h 2918396"/>
                <a:gd name="connsiteX29" fmla="*/ 1089733 w 2007347"/>
                <a:gd name="connsiteY29" fmla="*/ 2501014 h 2918396"/>
                <a:gd name="connsiteX30" fmla="*/ 1110351 w 2007347"/>
                <a:gd name="connsiteY30" fmla="*/ 2583029 h 2918396"/>
                <a:gd name="connsiteX31" fmla="*/ 1494014 w 2007347"/>
                <a:gd name="connsiteY31" fmla="*/ 2824200 h 2918396"/>
                <a:gd name="connsiteX32" fmla="*/ 1639399 w 2007347"/>
                <a:gd name="connsiteY32" fmla="*/ 2918396 h 2918396"/>
                <a:gd name="connsiteX33" fmla="*/ 1628785 w 2007347"/>
                <a:gd name="connsiteY33" fmla="*/ 2889170 h 2918396"/>
                <a:gd name="connsiteX34" fmla="*/ 1598135 w 2007347"/>
                <a:gd name="connsiteY34" fmla="*/ 2789086 h 2918396"/>
                <a:gd name="connsiteX35" fmla="*/ 1463891 w 2007347"/>
                <a:gd name="connsiteY35" fmla="*/ 2415806 h 2918396"/>
                <a:gd name="connsiteX36" fmla="*/ 1790597 w 2007347"/>
                <a:gd name="connsiteY36" fmla="*/ 1692533 h 2918396"/>
                <a:gd name="connsiteX37" fmla="*/ 1865937 w 2007347"/>
                <a:gd name="connsiteY37" fmla="*/ 1439798 h 2918396"/>
                <a:gd name="connsiteX38" fmla="*/ 1720735 w 2007347"/>
                <a:gd name="connsiteY38" fmla="*/ 874741 h 2918396"/>
                <a:gd name="connsiteX39" fmla="*/ 1933059 w 2007347"/>
                <a:gd name="connsiteY39" fmla="*/ 913097 h 2918396"/>
                <a:gd name="connsiteX40" fmla="*/ 1991962 w 2007347"/>
                <a:gd name="connsiteY40" fmla="*/ 710361 h 2918396"/>
                <a:gd name="connsiteX41" fmla="*/ 1659092 w 2007347"/>
                <a:gd name="connsiteY41" fmla="*/ 171331 h 2918396"/>
                <a:gd name="connsiteX42" fmla="*/ 1500877 w 2007347"/>
                <a:gd name="connsiteY42" fmla="*/ 67223 h 291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07347" h="2918396">
                  <a:moveTo>
                    <a:pt x="1500877" y="67223"/>
                  </a:moveTo>
                  <a:cubicBezTo>
                    <a:pt x="1376222" y="50785"/>
                    <a:pt x="1138555" y="-2638"/>
                    <a:pt x="1152254" y="102"/>
                  </a:cubicBezTo>
                  <a:cubicBezTo>
                    <a:pt x="1087187" y="111058"/>
                    <a:pt x="1043352" y="204207"/>
                    <a:pt x="911848" y="224754"/>
                  </a:cubicBezTo>
                  <a:cubicBezTo>
                    <a:pt x="845410" y="235029"/>
                    <a:pt x="835822" y="160372"/>
                    <a:pt x="792671" y="121332"/>
                  </a:cubicBezTo>
                  <a:cubicBezTo>
                    <a:pt x="782398" y="107634"/>
                    <a:pt x="742673" y="112428"/>
                    <a:pt x="667332" y="156948"/>
                  </a:cubicBezTo>
                  <a:cubicBezTo>
                    <a:pt x="556375" y="214481"/>
                    <a:pt x="443364" y="280918"/>
                    <a:pt x="356379" y="367902"/>
                  </a:cubicBezTo>
                  <a:cubicBezTo>
                    <a:pt x="312544" y="411052"/>
                    <a:pt x="294051" y="430230"/>
                    <a:pt x="254327" y="471324"/>
                  </a:cubicBezTo>
                  <a:cubicBezTo>
                    <a:pt x="259806" y="374751"/>
                    <a:pt x="273504" y="28183"/>
                    <a:pt x="273504" y="28183"/>
                  </a:cubicBezTo>
                  <a:cubicBezTo>
                    <a:pt x="278299" y="29553"/>
                    <a:pt x="93371" y="30923"/>
                    <a:pt x="70083" y="36402"/>
                  </a:cubicBezTo>
                  <a:cubicBezTo>
                    <a:pt x="61180" y="132290"/>
                    <a:pt x="6386" y="592556"/>
                    <a:pt x="222" y="678170"/>
                  </a:cubicBezTo>
                  <a:cubicBezTo>
                    <a:pt x="-5257" y="763785"/>
                    <a:pt x="91316" y="848714"/>
                    <a:pt x="221450" y="797345"/>
                  </a:cubicBezTo>
                  <a:cubicBezTo>
                    <a:pt x="370077" y="719265"/>
                    <a:pt x="628976" y="550090"/>
                    <a:pt x="782398" y="491187"/>
                  </a:cubicBezTo>
                  <a:cubicBezTo>
                    <a:pt x="889930" y="511735"/>
                    <a:pt x="946093" y="857618"/>
                    <a:pt x="991298" y="955562"/>
                  </a:cubicBezTo>
                  <a:cubicBezTo>
                    <a:pt x="1049516" y="1080902"/>
                    <a:pt x="1089926" y="1106929"/>
                    <a:pt x="1117323" y="1165147"/>
                  </a:cubicBezTo>
                  <a:cubicBezTo>
                    <a:pt x="1028968" y="1208296"/>
                    <a:pt x="567334" y="1363088"/>
                    <a:pt x="474870" y="1417196"/>
                  </a:cubicBezTo>
                  <a:cubicBezTo>
                    <a:pt x="429666" y="1443223"/>
                    <a:pt x="334462" y="1651438"/>
                    <a:pt x="322133" y="1767874"/>
                  </a:cubicBezTo>
                  <a:cubicBezTo>
                    <a:pt x="298162" y="1839790"/>
                    <a:pt x="270764" y="2177455"/>
                    <a:pt x="274189" y="2209646"/>
                  </a:cubicBezTo>
                  <a:cubicBezTo>
                    <a:pt x="281038" y="2254165"/>
                    <a:pt x="293367" y="2408272"/>
                    <a:pt x="203642" y="2475394"/>
                  </a:cubicBezTo>
                  <a:lnTo>
                    <a:pt x="175561" y="2500736"/>
                  </a:lnTo>
                  <a:cubicBezTo>
                    <a:pt x="163233" y="2512380"/>
                    <a:pt x="161863" y="2525393"/>
                    <a:pt x="172136" y="2539091"/>
                  </a:cubicBezTo>
                  <a:cubicBezTo>
                    <a:pt x="238573" y="2538407"/>
                    <a:pt x="462541" y="2552105"/>
                    <a:pt x="568019" y="2605528"/>
                  </a:cubicBezTo>
                  <a:cubicBezTo>
                    <a:pt x="567334" y="2585665"/>
                    <a:pt x="589252" y="2544570"/>
                    <a:pt x="594730" y="2521968"/>
                  </a:cubicBezTo>
                  <a:cubicBezTo>
                    <a:pt x="606374" y="2456901"/>
                    <a:pt x="576923" y="2321287"/>
                    <a:pt x="575553" y="2345259"/>
                  </a:cubicBezTo>
                  <a:cubicBezTo>
                    <a:pt x="578293" y="2290466"/>
                    <a:pt x="610483" y="2204852"/>
                    <a:pt x="608429" y="2150058"/>
                  </a:cubicBezTo>
                  <a:cubicBezTo>
                    <a:pt x="608429" y="2128140"/>
                    <a:pt x="693359" y="1832256"/>
                    <a:pt x="706372" y="1767874"/>
                  </a:cubicBezTo>
                  <a:cubicBezTo>
                    <a:pt x="809110" y="1730889"/>
                    <a:pt x="1140610" y="1646644"/>
                    <a:pt x="1240608" y="1608973"/>
                  </a:cubicBezTo>
                  <a:cubicBezTo>
                    <a:pt x="1232389" y="1719930"/>
                    <a:pt x="1182390" y="1832942"/>
                    <a:pt x="1165952" y="1886365"/>
                  </a:cubicBezTo>
                  <a:cubicBezTo>
                    <a:pt x="1135816" y="1951432"/>
                    <a:pt x="1155678" y="1993897"/>
                    <a:pt x="1139240" y="2050060"/>
                  </a:cubicBezTo>
                  <a:cubicBezTo>
                    <a:pt x="1120062" y="2070608"/>
                    <a:pt x="1088556" y="2425395"/>
                    <a:pt x="1085817" y="2426765"/>
                  </a:cubicBezTo>
                  <a:cubicBezTo>
                    <a:pt x="1082221" y="2449367"/>
                    <a:pt x="1084233" y="2474581"/>
                    <a:pt x="1089733" y="2501014"/>
                  </a:cubicBezTo>
                  <a:lnTo>
                    <a:pt x="1110351" y="2583029"/>
                  </a:lnTo>
                  <a:lnTo>
                    <a:pt x="1494014" y="2824200"/>
                  </a:lnTo>
                  <a:lnTo>
                    <a:pt x="1639399" y="2918396"/>
                  </a:lnTo>
                  <a:lnTo>
                    <a:pt x="1628785" y="2889170"/>
                  </a:lnTo>
                  <a:cubicBezTo>
                    <a:pt x="1617484" y="2857235"/>
                    <a:pt x="1607039" y="2825044"/>
                    <a:pt x="1598135" y="2789086"/>
                  </a:cubicBezTo>
                  <a:cubicBezTo>
                    <a:pt x="1530328" y="2516489"/>
                    <a:pt x="1503616" y="2520598"/>
                    <a:pt x="1463891" y="2415806"/>
                  </a:cubicBezTo>
                  <a:cubicBezTo>
                    <a:pt x="1491288" y="2313068"/>
                    <a:pt x="1722790" y="1850749"/>
                    <a:pt x="1790597" y="1692533"/>
                  </a:cubicBezTo>
                  <a:cubicBezTo>
                    <a:pt x="1822102" y="1618562"/>
                    <a:pt x="1847445" y="1519934"/>
                    <a:pt x="1865937" y="1439798"/>
                  </a:cubicBezTo>
                  <a:cubicBezTo>
                    <a:pt x="1946758" y="1088435"/>
                    <a:pt x="1763200" y="987752"/>
                    <a:pt x="1720735" y="874741"/>
                  </a:cubicBezTo>
                  <a:cubicBezTo>
                    <a:pt x="1772104" y="904193"/>
                    <a:pt x="1889910" y="934329"/>
                    <a:pt x="1933059" y="913097"/>
                  </a:cubicBezTo>
                  <a:cubicBezTo>
                    <a:pt x="2031688" y="864468"/>
                    <a:pt x="2009770" y="805565"/>
                    <a:pt x="1991962" y="710361"/>
                  </a:cubicBezTo>
                  <a:cubicBezTo>
                    <a:pt x="1956347" y="519269"/>
                    <a:pt x="1807035" y="291192"/>
                    <a:pt x="1659092" y="171331"/>
                  </a:cubicBezTo>
                  <a:cubicBezTo>
                    <a:pt x="1620052" y="139825"/>
                    <a:pt x="1554985" y="74073"/>
                    <a:pt x="1500877" y="67223"/>
                  </a:cubicBezTo>
                  <a:close/>
                </a:path>
              </a:pathLst>
            </a:custGeom>
            <a:solidFill>
              <a:srgbClr val="0070C0"/>
            </a:solidFill>
            <a:ln w="948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9C345D3-5CCA-4D24-BEFE-D8F3C18FB10C}"/>
                </a:ext>
              </a:extLst>
            </p:cNvPr>
            <p:cNvSpPr/>
            <p:nvPr/>
          </p:nvSpPr>
          <p:spPr>
            <a:xfrm rot="739140" flipH="1">
              <a:off x="3432666" y="2249580"/>
              <a:ext cx="267118" cy="89040"/>
            </a:xfrm>
            <a:custGeom>
              <a:avLst/>
              <a:gdLst>
                <a:gd name="connsiteX0" fmla="*/ 377522 w 369933"/>
                <a:gd name="connsiteY0" fmla="*/ 28864 h 123311"/>
                <a:gd name="connsiteX1" fmla="*/ 338632 w 369933"/>
                <a:gd name="connsiteY1" fmla="*/ 407 h 123311"/>
                <a:gd name="connsiteX2" fmla="*/ 147973 w 369933"/>
                <a:gd name="connsiteY2" fmla="*/ 27915 h 123311"/>
                <a:gd name="connsiteX3" fmla="*/ 140385 w 369933"/>
                <a:gd name="connsiteY3" fmla="*/ 29813 h 123311"/>
                <a:gd name="connsiteX4" fmla="*/ 125208 w 369933"/>
                <a:gd name="connsiteY4" fmla="*/ 26967 h 123311"/>
                <a:gd name="connsiteX5" fmla="*/ 24662 w 369933"/>
                <a:gd name="connsiteY5" fmla="*/ 34555 h 123311"/>
                <a:gd name="connsiteX6" fmla="*/ 0 w 369933"/>
                <a:gd name="connsiteY6" fmla="*/ 77240 h 123311"/>
                <a:gd name="connsiteX7" fmla="*/ 22765 w 369933"/>
                <a:gd name="connsiteY7" fmla="*/ 118027 h 123311"/>
                <a:gd name="connsiteX8" fmla="*/ 74935 w 369933"/>
                <a:gd name="connsiteY8" fmla="*/ 128461 h 123311"/>
                <a:gd name="connsiteX9" fmla="*/ 143231 w 369933"/>
                <a:gd name="connsiteY9" fmla="*/ 101902 h 123311"/>
                <a:gd name="connsiteX10" fmla="*/ 201092 w 369933"/>
                <a:gd name="connsiteY10" fmla="*/ 89571 h 123311"/>
                <a:gd name="connsiteX11" fmla="*/ 349066 w 369933"/>
                <a:gd name="connsiteY11" fmla="*/ 68703 h 123311"/>
                <a:gd name="connsiteX12" fmla="*/ 377522 w 369933"/>
                <a:gd name="connsiteY12" fmla="*/ 28864 h 123311"/>
                <a:gd name="connsiteX13" fmla="*/ 49324 w 369933"/>
                <a:gd name="connsiteY13" fmla="*/ 113285 h 123311"/>
                <a:gd name="connsiteX14" fmla="*/ 12331 w 369933"/>
                <a:gd name="connsiteY14" fmla="*/ 76291 h 123311"/>
                <a:gd name="connsiteX15" fmla="*/ 49324 w 369933"/>
                <a:gd name="connsiteY15" fmla="*/ 39298 h 123311"/>
                <a:gd name="connsiteX16" fmla="*/ 86318 w 369933"/>
                <a:gd name="connsiteY16" fmla="*/ 76291 h 123311"/>
                <a:gd name="connsiteX17" fmla="*/ 49324 w 369933"/>
                <a:gd name="connsiteY17" fmla="*/ 113285 h 12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9933" h="123311">
                  <a:moveTo>
                    <a:pt x="377522" y="28864"/>
                  </a:moveTo>
                  <a:cubicBezTo>
                    <a:pt x="374676" y="9893"/>
                    <a:pt x="357602" y="-2438"/>
                    <a:pt x="338632" y="407"/>
                  </a:cubicBezTo>
                  <a:lnTo>
                    <a:pt x="147973" y="27915"/>
                  </a:lnTo>
                  <a:cubicBezTo>
                    <a:pt x="145128" y="27915"/>
                    <a:pt x="143231" y="28864"/>
                    <a:pt x="140385" y="29813"/>
                  </a:cubicBezTo>
                  <a:cubicBezTo>
                    <a:pt x="135642" y="28864"/>
                    <a:pt x="129951" y="27915"/>
                    <a:pt x="125208" y="26967"/>
                  </a:cubicBezTo>
                  <a:cubicBezTo>
                    <a:pt x="91061" y="18430"/>
                    <a:pt x="55964" y="9893"/>
                    <a:pt x="24662" y="34555"/>
                  </a:cubicBezTo>
                  <a:cubicBezTo>
                    <a:pt x="10434" y="43092"/>
                    <a:pt x="0" y="58269"/>
                    <a:pt x="0" y="77240"/>
                  </a:cubicBezTo>
                  <a:cubicBezTo>
                    <a:pt x="0" y="94314"/>
                    <a:pt x="8537" y="109490"/>
                    <a:pt x="22765" y="118027"/>
                  </a:cubicBezTo>
                  <a:cubicBezTo>
                    <a:pt x="36993" y="134153"/>
                    <a:pt x="55016" y="136050"/>
                    <a:pt x="74935" y="128461"/>
                  </a:cubicBezTo>
                  <a:cubicBezTo>
                    <a:pt x="99598" y="125616"/>
                    <a:pt x="120466" y="110439"/>
                    <a:pt x="143231" y="101902"/>
                  </a:cubicBezTo>
                  <a:cubicBezTo>
                    <a:pt x="162202" y="96211"/>
                    <a:pt x="181173" y="92417"/>
                    <a:pt x="201092" y="89571"/>
                  </a:cubicBezTo>
                  <a:lnTo>
                    <a:pt x="349066" y="68703"/>
                  </a:lnTo>
                  <a:cubicBezTo>
                    <a:pt x="367088" y="64909"/>
                    <a:pt x="380368" y="47835"/>
                    <a:pt x="377522" y="28864"/>
                  </a:cubicBezTo>
                  <a:close/>
                  <a:moveTo>
                    <a:pt x="49324" y="113285"/>
                  </a:moveTo>
                  <a:cubicBezTo>
                    <a:pt x="28456" y="113285"/>
                    <a:pt x="12331" y="97159"/>
                    <a:pt x="12331" y="76291"/>
                  </a:cubicBezTo>
                  <a:cubicBezTo>
                    <a:pt x="12331" y="55423"/>
                    <a:pt x="28456" y="39298"/>
                    <a:pt x="49324" y="39298"/>
                  </a:cubicBezTo>
                  <a:cubicBezTo>
                    <a:pt x="70193" y="39298"/>
                    <a:pt x="86318" y="55423"/>
                    <a:pt x="86318" y="76291"/>
                  </a:cubicBezTo>
                  <a:cubicBezTo>
                    <a:pt x="86318" y="97159"/>
                    <a:pt x="70193" y="113285"/>
                    <a:pt x="49324" y="113285"/>
                  </a:cubicBezTo>
                  <a:close/>
                </a:path>
              </a:pathLst>
            </a:custGeom>
            <a:solidFill>
              <a:srgbClr val="0070C0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07761F-189C-42BB-9113-4105E850ADD8}"/>
                </a:ext>
              </a:extLst>
            </p:cNvPr>
            <p:cNvSpPr/>
            <p:nvPr/>
          </p:nvSpPr>
          <p:spPr>
            <a:xfrm rot="739140" flipH="1">
              <a:off x="3384518" y="2224808"/>
              <a:ext cx="246571" cy="328762"/>
            </a:xfrm>
            <a:custGeom>
              <a:avLst/>
              <a:gdLst>
                <a:gd name="connsiteX0" fmla="*/ 345545 w 341477"/>
                <a:gd name="connsiteY0" fmla="*/ 348679 h 455302"/>
                <a:gd name="connsiteX1" fmla="*/ 323728 w 341477"/>
                <a:gd name="connsiteY1" fmla="*/ 226316 h 455302"/>
                <a:gd name="connsiteX2" fmla="*/ 288632 w 341477"/>
                <a:gd name="connsiteY2" fmla="*/ 90674 h 455302"/>
                <a:gd name="connsiteX3" fmla="*/ 261124 w 341477"/>
                <a:gd name="connsiteY3" fmla="*/ 28070 h 455302"/>
                <a:gd name="connsiteX4" fmla="*/ 241205 w 341477"/>
                <a:gd name="connsiteY4" fmla="*/ 10047 h 455302"/>
                <a:gd name="connsiteX5" fmla="*/ 210851 w 341477"/>
                <a:gd name="connsiteY5" fmla="*/ 562 h 455302"/>
                <a:gd name="connsiteX6" fmla="*/ 152041 w 341477"/>
                <a:gd name="connsiteY6" fmla="*/ 3407 h 455302"/>
                <a:gd name="connsiteX7" fmla="*/ 117893 w 341477"/>
                <a:gd name="connsiteY7" fmla="*/ 12893 h 455302"/>
                <a:gd name="connsiteX8" fmla="*/ 104614 w 341477"/>
                <a:gd name="connsiteY8" fmla="*/ 29018 h 455302"/>
                <a:gd name="connsiteX9" fmla="*/ 98922 w 341477"/>
                <a:gd name="connsiteY9" fmla="*/ 42298 h 455302"/>
                <a:gd name="connsiteX10" fmla="*/ 102717 w 341477"/>
                <a:gd name="connsiteY10" fmla="*/ 65063 h 455302"/>
                <a:gd name="connsiteX11" fmla="*/ 158681 w 341477"/>
                <a:gd name="connsiteY11" fmla="*/ 54629 h 455302"/>
                <a:gd name="connsiteX12" fmla="*/ 170064 w 341477"/>
                <a:gd name="connsiteY12" fmla="*/ 68857 h 455302"/>
                <a:gd name="connsiteX13" fmla="*/ 165321 w 341477"/>
                <a:gd name="connsiteY13" fmla="*/ 103953 h 455302"/>
                <a:gd name="connsiteX14" fmla="*/ 78054 w 341477"/>
                <a:gd name="connsiteY14" fmla="*/ 119130 h 455302"/>
                <a:gd name="connsiteX15" fmla="*/ 66672 w 341477"/>
                <a:gd name="connsiteY15" fmla="*/ 142844 h 455302"/>
                <a:gd name="connsiteX16" fmla="*/ 36318 w 341477"/>
                <a:gd name="connsiteY16" fmla="*/ 157072 h 455302"/>
                <a:gd name="connsiteX17" fmla="*/ 26833 w 341477"/>
                <a:gd name="connsiteY17" fmla="*/ 182683 h 455302"/>
                <a:gd name="connsiteX18" fmla="*/ 5016 w 341477"/>
                <a:gd name="connsiteY18" fmla="*/ 190271 h 455302"/>
                <a:gd name="connsiteX19" fmla="*/ 2171 w 341477"/>
                <a:gd name="connsiteY19" fmla="*/ 224419 h 455302"/>
                <a:gd name="connsiteX20" fmla="*/ 57186 w 341477"/>
                <a:gd name="connsiteY20" fmla="*/ 371444 h 455302"/>
                <a:gd name="connsiteX21" fmla="*/ 67620 w 341477"/>
                <a:gd name="connsiteY21" fmla="*/ 397055 h 455302"/>
                <a:gd name="connsiteX22" fmla="*/ 71415 w 341477"/>
                <a:gd name="connsiteY22" fmla="*/ 424563 h 455302"/>
                <a:gd name="connsiteX23" fmla="*/ 86591 w 341477"/>
                <a:gd name="connsiteY23" fmla="*/ 426460 h 455302"/>
                <a:gd name="connsiteX24" fmla="*/ 97025 w 341477"/>
                <a:gd name="connsiteY24" fmla="*/ 435945 h 455302"/>
                <a:gd name="connsiteX25" fmla="*/ 121688 w 341477"/>
                <a:gd name="connsiteY25" fmla="*/ 454916 h 455302"/>
                <a:gd name="connsiteX26" fmla="*/ 317088 w 341477"/>
                <a:gd name="connsiteY26" fmla="*/ 438791 h 455302"/>
                <a:gd name="connsiteX27" fmla="*/ 345545 w 341477"/>
                <a:gd name="connsiteY27" fmla="*/ 415077 h 455302"/>
                <a:gd name="connsiteX28" fmla="*/ 345545 w 341477"/>
                <a:gd name="connsiteY28" fmla="*/ 348679 h 45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1477" h="455302">
                  <a:moveTo>
                    <a:pt x="345545" y="348679"/>
                  </a:moveTo>
                  <a:cubicBezTo>
                    <a:pt x="343648" y="306943"/>
                    <a:pt x="332265" y="267104"/>
                    <a:pt x="323728" y="226316"/>
                  </a:cubicBezTo>
                  <a:cubicBezTo>
                    <a:pt x="318986" y="202602"/>
                    <a:pt x="292426" y="112490"/>
                    <a:pt x="288632" y="90674"/>
                  </a:cubicBezTo>
                  <a:cubicBezTo>
                    <a:pt x="283889" y="66960"/>
                    <a:pt x="279147" y="44195"/>
                    <a:pt x="261124" y="28070"/>
                  </a:cubicBezTo>
                  <a:cubicBezTo>
                    <a:pt x="254484" y="20481"/>
                    <a:pt x="248793" y="17636"/>
                    <a:pt x="241205" y="10047"/>
                  </a:cubicBezTo>
                  <a:cubicBezTo>
                    <a:pt x="232668" y="1510"/>
                    <a:pt x="218439" y="-1335"/>
                    <a:pt x="210851" y="562"/>
                  </a:cubicBezTo>
                  <a:cubicBezTo>
                    <a:pt x="194726" y="1510"/>
                    <a:pt x="178600" y="2459"/>
                    <a:pt x="152041" y="3407"/>
                  </a:cubicBezTo>
                  <a:cubicBezTo>
                    <a:pt x="139710" y="3407"/>
                    <a:pt x="124533" y="7202"/>
                    <a:pt x="117893" y="12893"/>
                  </a:cubicBezTo>
                  <a:cubicBezTo>
                    <a:pt x="111254" y="17636"/>
                    <a:pt x="109356" y="23327"/>
                    <a:pt x="104614" y="29018"/>
                  </a:cubicBezTo>
                  <a:cubicBezTo>
                    <a:pt x="101768" y="32812"/>
                    <a:pt x="101768" y="38504"/>
                    <a:pt x="98922" y="42298"/>
                  </a:cubicBezTo>
                  <a:cubicBezTo>
                    <a:pt x="96077" y="47041"/>
                    <a:pt x="99871" y="61269"/>
                    <a:pt x="102717" y="65063"/>
                  </a:cubicBezTo>
                  <a:cubicBezTo>
                    <a:pt x="122636" y="69806"/>
                    <a:pt x="141607" y="57475"/>
                    <a:pt x="158681" y="54629"/>
                  </a:cubicBezTo>
                  <a:cubicBezTo>
                    <a:pt x="171961" y="52732"/>
                    <a:pt x="171012" y="55578"/>
                    <a:pt x="170064" y="68857"/>
                  </a:cubicBezTo>
                  <a:cubicBezTo>
                    <a:pt x="170064" y="81188"/>
                    <a:pt x="166269" y="92571"/>
                    <a:pt x="165321" y="103953"/>
                  </a:cubicBezTo>
                  <a:cubicBezTo>
                    <a:pt x="156784" y="105850"/>
                    <a:pt x="107459" y="114387"/>
                    <a:pt x="78054" y="119130"/>
                  </a:cubicBezTo>
                  <a:cubicBezTo>
                    <a:pt x="67620" y="123873"/>
                    <a:pt x="73312" y="134307"/>
                    <a:pt x="66672" y="142844"/>
                  </a:cubicBezTo>
                  <a:cubicBezTo>
                    <a:pt x="59083" y="151381"/>
                    <a:pt x="41061" y="150432"/>
                    <a:pt x="36318" y="157072"/>
                  </a:cubicBezTo>
                  <a:cubicBezTo>
                    <a:pt x="30627" y="164661"/>
                    <a:pt x="27781" y="173197"/>
                    <a:pt x="26833" y="182683"/>
                  </a:cubicBezTo>
                  <a:cubicBezTo>
                    <a:pt x="24936" y="184580"/>
                    <a:pt x="12605" y="180786"/>
                    <a:pt x="5016" y="190271"/>
                  </a:cubicBezTo>
                  <a:cubicBezTo>
                    <a:pt x="-1624" y="200705"/>
                    <a:pt x="-675" y="213985"/>
                    <a:pt x="2171" y="224419"/>
                  </a:cubicBezTo>
                  <a:cubicBezTo>
                    <a:pt x="5016" y="235802"/>
                    <a:pt x="49598" y="354370"/>
                    <a:pt x="57186" y="371444"/>
                  </a:cubicBezTo>
                  <a:cubicBezTo>
                    <a:pt x="60981" y="379981"/>
                    <a:pt x="64775" y="388518"/>
                    <a:pt x="67620" y="397055"/>
                  </a:cubicBezTo>
                  <a:cubicBezTo>
                    <a:pt x="69517" y="405592"/>
                    <a:pt x="70466" y="414128"/>
                    <a:pt x="71415" y="424563"/>
                  </a:cubicBezTo>
                  <a:cubicBezTo>
                    <a:pt x="75209" y="428357"/>
                    <a:pt x="81849" y="424563"/>
                    <a:pt x="86591" y="426460"/>
                  </a:cubicBezTo>
                  <a:cubicBezTo>
                    <a:pt x="91334" y="427408"/>
                    <a:pt x="94180" y="432151"/>
                    <a:pt x="97025" y="435945"/>
                  </a:cubicBezTo>
                  <a:cubicBezTo>
                    <a:pt x="104614" y="444482"/>
                    <a:pt x="111254" y="451122"/>
                    <a:pt x="121688" y="454916"/>
                  </a:cubicBezTo>
                  <a:cubicBezTo>
                    <a:pt x="134019" y="458710"/>
                    <a:pt x="247844" y="473887"/>
                    <a:pt x="317088" y="438791"/>
                  </a:cubicBezTo>
                  <a:cubicBezTo>
                    <a:pt x="328471" y="433099"/>
                    <a:pt x="329420" y="419820"/>
                    <a:pt x="345545" y="415077"/>
                  </a:cubicBezTo>
                  <a:cubicBezTo>
                    <a:pt x="344596" y="383775"/>
                    <a:pt x="346493" y="371444"/>
                    <a:pt x="345545" y="348679"/>
                  </a:cubicBezTo>
                  <a:close/>
                </a:path>
              </a:pathLst>
            </a:custGeom>
            <a:solidFill>
              <a:srgbClr val="FDCE98"/>
            </a:solidFill>
            <a:ln w="94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E3E313-F111-427C-AFD1-0C409CB032EA}"/>
                </a:ext>
              </a:extLst>
            </p:cNvPr>
            <p:cNvSpPr/>
            <p:nvPr/>
          </p:nvSpPr>
          <p:spPr>
            <a:xfrm rot="739140" flipH="1">
              <a:off x="810119" y="1920919"/>
              <a:ext cx="1672157" cy="1815955"/>
            </a:xfrm>
            <a:custGeom>
              <a:avLst/>
              <a:gdLst>
                <a:gd name="connsiteX0" fmla="*/ 635481 w 1672157"/>
                <a:gd name="connsiteY0" fmla="*/ 17286 h 1815955"/>
                <a:gd name="connsiteX1" fmla="*/ 336659 w 1672157"/>
                <a:gd name="connsiteY1" fmla="*/ 16551 h 1815955"/>
                <a:gd name="connsiteX2" fmla="*/ 172279 w 1672157"/>
                <a:gd name="connsiteY2" fmla="*/ 313121 h 1815955"/>
                <a:gd name="connsiteX3" fmla="*/ 99678 w 1672157"/>
                <a:gd name="connsiteY3" fmla="*/ 732290 h 1815955"/>
                <a:gd name="connsiteX4" fmla="*/ 99677 w 1672157"/>
                <a:gd name="connsiteY4" fmla="*/ 732976 h 1815955"/>
                <a:gd name="connsiteX5" fmla="*/ 29131 w 1672157"/>
                <a:gd name="connsiteY5" fmla="*/ 789139 h 1815955"/>
                <a:gd name="connsiteX6" fmla="*/ 22966 w 1672157"/>
                <a:gd name="connsiteY6" fmla="*/ 884343 h 1815955"/>
                <a:gd name="connsiteX7" fmla="*/ 88033 w 1672157"/>
                <a:gd name="connsiteY7" fmla="*/ 941191 h 1815955"/>
                <a:gd name="connsiteX8" fmla="*/ 116801 w 1672157"/>
                <a:gd name="connsiteY8" fmla="*/ 995300 h 1815955"/>
                <a:gd name="connsiteX9" fmla="*/ 183922 w 1672157"/>
                <a:gd name="connsiteY9" fmla="*/ 1046668 h 1815955"/>
                <a:gd name="connsiteX10" fmla="*/ 233237 w 1672157"/>
                <a:gd name="connsiteY10" fmla="*/ 1006258 h 1815955"/>
                <a:gd name="connsiteX11" fmla="*/ 257209 w 1672157"/>
                <a:gd name="connsiteY11" fmla="*/ 845302 h 1815955"/>
                <a:gd name="connsiteX12" fmla="*/ 345563 w 1672157"/>
                <a:gd name="connsiteY12" fmla="*/ 368599 h 1815955"/>
                <a:gd name="connsiteX13" fmla="*/ 448392 w 1672157"/>
                <a:gd name="connsiteY13" fmla="*/ 253736 h 1815955"/>
                <a:gd name="connsiteX14" fmla="*/ 693940 w 1672157"/>
                <a:gd name="connsiteY14" fmla="*/ 1062166 h 1815955"/>
                <a:gd name="connsiteX15" fmla="*/ 1019217 w 1672157"/>
                <a:gd name="connsiteY15" fmla="*/ 1755942 h 1815955"/>
                <a:gd name="connsiteX16" fmla="*/ 1259519 w 1672157"/>
                <a:gd name="connsiteY16" fmla="*/ 1803181 h 1815955"/>
                <a:gd name="connsiteX17" fmla="*/ 1386291 w 1672157"/>
                <a:gd name="connsiteY17" fmla="*/ 1815955 h 1815955"/>
                <a:gd name="connsiteX18" fmla="*/ 1388728 w 1672157"/>
                <a:gd name="connsiteY18" fmla="*/ 1811977 h 1815955"/>
                <a:gd name="connsiteX19" fmla="*/ 1672157 w 1672157"/>
                <a:gd name="connsiteY19" fmla="*/ 1344721 h 1815955"/>
                <a:gd name="connsiteX20" fmla="*/ 1664993 w 1672157"/>
                <a:gd name="connsiteY20" fmla="*/ 1323699 h 1815955"/>
                <a:gd name="connsiteX21" fmla="*/ 1632524 w 1672157"/>
                <a:gd name="connsiteY21" fmla="*/ 1230226 h 1815955"/>
                <a:gd name="connsiteX22" fmla="*/ 1093493 w 1672157"/>
                <a:gd name="connsiteY22" fmla="*/ 240520 h 1815955"/>
                <a:gd name="connsiteX23" fmla="*/ 635481 w 1672157"/>
                <a:gd name="connsiteY23" fmla="*/ 17286 h 181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72157" h="1815955">
                  <a:moveTo>
                    <a:pt x="635481" y="17286"/>
                  </a:moveTo>
                  <a:cubicBezTo>
                    <a:pt x="534140" y="-4125"/>
                    <a:pt x="431691" y="-7078"/>
                    <a:pt x="336659" y="16551"/>
                  </a:cubicBezTo>
                  <a:cubicBezTo>
                    <a:pt x="237346" y="41208"/>
                    <a:pt x="11323" y="239834"/>
                    <a:pt x="172279" y="313121"/>
                  </a:cubicBezTo>
                  <a:cubicBezTo>
                    <a:pt x="168169" y="316545"/>
                    <a:pt x="109951" y="717222"/>
                    <a:pt x="99678" y="732290"/>
                  </a:cubicBezTo>
                  <a:lnTo>
                    <a:pt x="99677" y="732976"/>
                  </a:lnTo>
                  <a:cubicBezTo>
                    <a:pt x="96938" y="741194"/>
                    <a:pt x="46939" y="775441"/>
                    <a:pt x="29131" y="789139"/>
                  </a:cubicBezTo>
                  <a:cubicBezTo>
                    <a:pt x="-7170" y="815851"/>
                    <a:pt x="-9910" y="853521"/>
                    <a:pt x="22966" y="884343"/>
                  </a:cubicBezTo>
                  <a:cubicBezTo>
                    <a:pt x="44199" y="904205"/>
                    <a:pt x="65431" y="923383"/>
                    <a:pt x="88033" y="941191"/>
                  </a:cubicBezTo>
                  <a:cubicBezTo>
                    <a:pt x="105842" y="955574"/>
                    <a:pt x="114060" y="973382"/>
                    <a:pt x="116801" y="995300"/>
                  </a:cubicBezTo>
                  <a:cubicBezTo>
                    <a:pt x="118855" y="1010367"/>
                    <a:pt x="167484" y="1044613"/>
                    <a:pt x="183922" y="1046668"/>
                  </a:cubicBezTo>
                  <a:cubicBezTo>
                    <a:pt x="216113" y="1050778"/>
                    <a:pt x="230496" y="1037764"/>
                    <a:pt x="233237" y="1006258"/>
                  </a:cubicBezTo>
                  <a:cubicBezTo>
                    <a:pt x="236661" y="969957"/>
                    <a:pt x="243510" y="860370"/>
                    <a:pt x="257209" y="845302"/>
                  </a:cubicBezTo>
                  <a:cubicBezTo>
                    <a:pt x="254469" y="843247"/>
                    <a:pt x="345563" y="395311"/>
                    <a:pt x="345563" y="368599"/>
                  </a:cubicBezTo>
                  <a:cubicBezTo>
                    <a:pt x="352412" y="376133"/>
                    <a:pt x="370734" y="310204"/>
                    <a:pt x="448392" y="253736"/>
                  </a:cubicBezTo>
                  <a:cubicBezTo>
                    <a:pt x="737270" y="269049"/>
                    <a:pt x="1323867" y="1317501"/>
                    <a:pt x="693940" y="1062166"/>
                  </a:cubicBezTo>
                  <a:cubicBezTo>
                    <a:pt x="1056540" y="1626744"/>
                    <a:pt x="626544" y="1594684"/>
                    <a:pt x="1019217" y="1755942"/>
                  </a:cubicBezTo>
                  <a:cubicBezTo>
                    <a:pt x="1071956" y="1775805"/>
                    <a:pt x="1164496" y="1791633"/>
                    <a:pt x="1259519" y="1803181"/>
                  </a:cubicBezTo>
                  <a:lnTo>
                    <a:pt x="1386291" y="1815955"/>
                  </a:lnTo>
                  <a:lnTo>
                    <a:pt x="1388728" y="1811977"/>
                  </a:lnTo>
                  <a:lnTo>
                    <a:pt x="1672157" y="1344721"/>
                  </a:lnTo>
                  <a:lnTo>
                    <a:pt x="1664993" y="1323699"/>
                  </a:lnTo>
                  <a:cubicBezTo>
                    <a:pt x="1653446" y="1291013"/>
                    <a:pt x="1642198" y="1259506"/>
                    <a:pt x="1632524" y="1230226"/>
                  </a:cubicBezTo>
                  <a:cubicBezTo>
                    <a:pt x="1518827" y="885712"/>
                    <a:pt x="1385953" y="479556"/>
                    <a:pt x="1093493" y="240520"/>
                  </a:cubicBezTo>
                  <a:cubicBezTo>
                    <a:pt x="970208" y="139922"/>
                    <a:pt x="804383" y="52969"/>
                    <a:pt x="635481" y="1728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48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4BDFD8B-87BB-4626-B673-B37A3DD94F4F}"/>
                </a:ext>
              </a:extLst>
            </p:cNvPr>
            <p:cNvSpPr/>
            <p:nvPr/>
          </p:nvSpPr>
          <p:spPr>
            <a:xfrm rot="739140" flipH="1">
              <a:off x="2478563" y="4905369"/>
              <a:ext cx="671220" cy="315061"/>
            </a:xfrm>
            <a:custGeom>
              <a:avLst/>
              <a:gdLst>
                <a:gd name="connsiteX0" fmla="*/ 356420 w 929576"/>
                <a:gd name="connsiteY0" fmla="*/ 57585 h 436331"/>
                <a:gd name="connsiteX1" fmla="*/ 403847 w 929576"/>
                <a:gd name="connsiteY1" fmla="*/ 9209 h 436331"/>
                <a:gd name="connsiteX2" fmla="*/ 429458 w 929576"/>
                <a:gd name="connsiteY2" fmla="*/ 672 h 436331"/>
                <a:gd name="connsiteX3" fmla="*/ 874327 w 929576"/>
                <a:gd name="connsiteY3" fmla="*/ 96476 h 436331"/>
                <a:gd name="connsiteX4" fmla="*/ 902784 w 929576"/>
                <a:gd name="connsiteY4" fmla="*/ 130623 h 436331"/>
                <a:gd name="connsiteX5" fmla="*/ 930291 w 929576"/>
                <a:gd name="connsiteY5" fmla="*/ 313693 h 436331"/>
                <a:gd name="connsiteX6" fmla="*/ 933137 w 929576"/>
                <a:gd name="connsiteY6" fmla="*/ 384834 h 436331"/>
                <a:gd name="connsiteX7" fmla="*/ 877173 w 929576"/>
                <a:gd name="connsiteY7" fmla="*/ 418033 h 436331"/>
                <a:gd name="connsiteX8" fmla="*/ 531901 w 929576"/>
                <a:gd name="connsiteY8" fmla="*/ 422776 h 436331"/>
                <a:gd name="connsiteX9" fmla="*/ 142048 w 929576"/>
                <a:gd name="connsiteY9" fmla="*/ 444593 h 436331"/>
                <a:gd name="connsiteX10" fmla="*/ 40554 w 929576"/>
                <a:gd name="connsiteY10" fmla="*/ 419931 h 436331"/>
                <a:gd name="connsiteX11" fmla="*/ 1663 w 929576"/>
                <a:gd name="connsiteY11" fmla="*/ 312745 h 436331"/>
                <a:gd name="connsiteX12" fmla="*/ 1663 w 929576"/>
                <a:gd name="connsiteY12" fmla="*/ 312745 h 436331"/>
                <a:gd name="connsiteX13" fmla="*/ 30120 w 929576"/>
                <a:gd name="connsiteY13" fmla="*/ 271957 h 436331"/>
                <a:gd name="connsiteX14" fmla="*/ 87981 w 929576"/>
                <a:gd name="connsiteY14" fmla="*/ 256780 h 436331"/>
                <a:gd name="connsiteX15" fmla="*/ 198961 w 929576"/>
                <a:gd name="connsiteY15" fmla="*/ 213147 h 436331"/>
                <a:gd name="connsiteX16" fmla="*/ 284330 w 929576"/>
                <a:gd name="connsiteY16" fmla="*/ 137263 h 436331"/>
                <a:gd name="connsiteX17" fmla="*/ 356420 w 929576"/>
                <a:gd name="connsiteY17" fmla="*/ 57585 h 43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9576" h="436331">
                  <a:moveTo>
                    <a:pt x="356420" y="57585"/>
                  </a:moveTo>
                  <a:cubicBezTo>
                    <a:pt x="375391" y="44306"/>
                    <a:pt x="389619" y="26283"/>
                    <a:pt x="403847" y="9209"/>
                  </a:cubicBezTo>
                  <a:cubicBezTo>
                    <a:pt x="411436" y="672"/>
                    <a:pt x="418076" y="-1225"/>
                    <a:pt x="429458" y="672"/>
                  </a:cubicBezTo>
                  <a:cubicBezTo>
                    <a:pt x="577432" y="32923"/>
                    <a:pt x="725405" y="66122"/>
                    <a:pt x="874327" y="96476"/>
                  </a:cubicBezTo>
                  <a:cubicBezTo>
                    <a:pt x="896144" y="101219"/>
                    <a:pt x="898989" y="114498"/>
                    <a:pt x="902784" y="130623"/>
                  </a:cubicBezTo>
                  <a:cubicBezTo>
                    <a:pt x="912269" y="191331"/>
                    <a:pt x="924600" y="252037"/>
                    <a:pt x="930291" y="313693"/>
                  </a:cubicBezTo>
                  <a:cubicBezTo>
                    <a:pt x="933137" y="342149"/>
                    <a:pt x="929343" y="359223"/>
                    <a:pt x="933137" y="384834"/>
                  </a:cubicBezTo>
                  <a:cubicBezTo>
                    <a:pt x="933137" y="410445"/>
                    <a:pt x="891401" y="415188"/>
                    <a:pt x="877173" y="418033"/>
                  </a:cubicBezTo>
                  <a:cubicBezTo>
                    <a:pt x="804135" y="430364"/>
                    <a:pt x="560358" y="423725"/>
                    <a:pt x="531901" y="422776"/>
                  </a:cubicBezTo>
                  <a:cubicBezTo>
                    <a:pt x="456966" y="420879"/>
                    <a:pt x="216983" y="451232"/>
                    <a:pt x="142048" y="444593"/>
                  </a:cubicBezTo>
                  <a:cubicBezTo>
                    <a:pt x="113592" y="441747"/>
                    <a:pt x="79444" y="438901"/>
                    <a:pt x="40554" y="419931"/>
                  </a:cubicBezTo>
                  <a:cubicBezTo>
                    <a:pt x="-3080" y="395268"/>
                    <a:pt x="-2131" y="354480"/>
                    <a:pt x="1663" y="312745"/>
                  </a:cubicBezTo>
                  <a:lnTo>
                    <a:pt x="1663" y="312745"/>
                  </a:lnTo>
                  <a:cubicBezTo>
                    <a:pt x="7354" y="297568"/>
                    <a:pt x="14943" y="281443"/>
                    <a:pt x="30120" y="271957"/>
                  </a:cubicBezTo>
                  <a:cubicBezTo>
                    <a:pt x="46245" y="260575"/>
                    <a:pt x="70907" y="255832"/>
                    <a:pt x="87981" y="256780"/>
                  </a:cubicBezTo>
                  <a:cubicBezTo>
                    <a:pt x="130666" y="257729"/>
                    <a:pt x="166710" y="240655"/>
                    <a:pt x="198961" y="213147"/>
                  </a:cubicBezTo>
                  <a:cubicBezTo>
                    <a:pt x="200858" y="211250"/>
                    <a:pt x="261565" y="164771"/>
                    <a:pt x="284330" y="137263"/>
                  </a:cubicBezTo>
                  <a:cubicBezTo>
                    <a:pt x="294764" y="125881"/>
                    <a:pt x="335552" y="80351"/>
                    <a:pt x="356420" y="5758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12C5786-7F3B-4632-BCC8-1FEC536430E3}"/>
                </a:ext>
              </a:extLst>
            </p:cNvPr>
            <p:cNvSpPr/>
            <p:nvPr/>
          </p:nvSpPr>
          <p:spPr>
            <a:xfrm rot="739140" flipH="1">
              <a:off x="2233960" y="2365780"/>
              <a:ext cx="205476" cy="143832"/>
            </a:xfrm>
            <a:custGeom>
              <a:avLst/>
              <a:gdLst>
                <a:gd name="connsiteX0" fmla="*/ 272154 w 284564"/>
                <a:gd name="connsiteY0" fmla="*/ 199765 h 199195"/>
                <a:gd name="connsiteX1" fmla="*/ 231366 w 284564"/>
                <a:gd name="connsiteY1" fmla="*/ 148543 h 199195"/>
                <a:gd name="connsiteX2" fmla="*/ 112798 w 284564"/>
                <a:gd name="connsiteY2" fmla="*/ 119138 h 199195"/>
                <a:gd name="connsiteX3" fmla="*/ 62525 w 284564"/>
                <a:gd name="connsiteY3" fmla="*/ 152337 h 199195"/>
                <a:gd name="connsiteX4" fmla="*/ 36914 w 284564"/>
                <a:gd name="connsiteY4" fmla="*/ 175103 h 199195"/>
                <a:gd name="connsiteX5" fmla="*/ 11303 w 284564"/>
                <a:gd name="connsiteY5" fmla="*/ 179845 h 199195"/>
                <a:gd name="connsiteX6" fmla="*/ 3715 w 284564"/>
                <a:gd name="connsiteY6" fmla="*/ 61277 h 199195"/>
                <a:gd name="connsiteX7" fmla="*/ 40708 w 284564"/>
                <a:gd name="connsiteY7" fmla="*/ 10055 h 199195"/>
                <a:gd name="connsiteX8" fmla="*/ 117540 w 284564"/>
                <a:gd name="connsiteY8" fmla="*/ 1518 h 199195"/>
                <a:gd name="connsiteX9" fmla="*/ 242749 w 284564"/>
                <a:gd name="connsiteY9" fmla="*/ 4364 h 199195"/>
                <a:gd name="connsiteX10" fmla="*/ 275948 w 284564"/>
                <a:gd name="connsiteY10" fmla="*/ 29975 h 199195"/>
                <a:gd name="connsiteX11" fmla="*/ 285433 w 284564"/>
                <a:gd name="connsiteY11" fmla="*/ 181742 h 199195"/>
                <a:gd name="connsiteX12" fmla="*/ 272154 w 284564"/>
                <a:gd name="connsiteY12" fmla="*/ 199765 h 19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4564" h="199195">
                  <a:moveTo>
                    <a:pt x="272154" y="199765"/>
                  </a:moveTo>
                  <a:cubicBezTo>
                    <a:pt x="258874" y="182691"/>
                    <a:pt x="245594" y="165617"/>
                    <a:pt x="231366" y="148543"/>
                  </a:cubicBezTo>
                  <a:cubicBezTo>
                    <a:pt x="201961" y="119138"/>
                    <a:pt x="166865" y="95424"/>
                    <a:pt x="112798" y="119138"/>
                  </a:cubicBezTo>
                  <a:cubicBezTo>
                    <a:pt x="100467" y="124830"/>
                    <a:pt x="71062" y="134315"/>
                    <a:pt x="62525" y="152337"/>
                  </a:cubicBezTo>
                  <a:cubicBezTo>
                    <a:pt x="62525" y="152337"/>
                    <a:pt x="36914" y="175103"/>
                    <a:pt x="36914" y="175103"/>
                  </a:cubicBezTo>
                  <a:cubicBezTo>
                    <a:pt x="32171" y="179845"/>
                    <a:pt x="17943" y="173205"/>
                    <a:pt x="11303" y="179845"/>
                  </a:cubicBezTo>
                  <a:cubicBezTo>
                    <a:pt x="-4822" y="141903"/>
                    <a:pt x="-79" y="102064"/>
                    <a:pt x="3715" y="61277"/>
                  </a:cubicBezTo>
                  <a:cubicBezTo>
                    <a:pt x="6560" y="46100"/>
                    <a:pt x="30274" y="21438"/>
                    <a:pt x="40708" y="10055"/>
                  </a:cubicBezTo>
                  <a:cubicBezTo>
                    <a:pt x="50194" y="-4173"/>
                    <a:pt x="76753" y="570"/>
                    <a:pt x="117540" y="1518"/>
                  </a:cubicBezTo>
                  <a:cubicBezTo>
                    <a:pt x="134614" y="570"/>
                    <a:pt x="197219" y="-1327"/>
                    <a:pt x="242749" y="4364"/>
                  </a:cubicBezTo>
                  <a:cubicBezTo>
                    <a:pt x="251286" y="5312"/>
                    <a:pt x="272154" y="22386"/>
                    <a:pt x="275948" y="29975"/>
                  </a:cubicBezTo>
                  <a:cubicBezTo>
                    <a:pt x="294919" y="79299"/>
                    <a:pt x="283536" y="131469"/>
                    <a:pt x="285433" y="181742"/>
                  </a:cubicBezTo>
                  <a:cubicBezTo>
                    <a:pt x="286382" y="190279"/>
                    <a:pt x="279742" y="195971"/>
                    <a:pt x="272154" y="199765"/>
                  </a:cubicBezTo>
                  <a:close/>
                </a:path>
              </a:pathLst>
            </a:custGeom>
            <a:solidFill>
              <a:srgbClr val="404040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3484C11-1342-4BEC-AD1A-6A0AAAF2740F}"/>
                </a:ext>
              </a:extLst>
            </p:cNvPr>
            <p:cNvSpPr/>
            <p:nvPr/>
          </p:nvSpPr>
          <p:spPr>
            <a:xfrm rot="739140" flipH="1">
              <a:off x="2873126" y="2323758"/>
              <a:ext cx="116437" cy="27397"/>
            </a:xfrm>
            <a:custGeom>
              <a:avLst/>
              <a:gdLst>
                <a:gd name="connsiteX0" fmla="*/ 170647 w 161253"/>
                <a:gd name="connsiteY0" fmla="*/ 19746 h 37941"/>
                <a:gd name="connsiteX1" fmla="*/ 16033 w 161253"/>
                <a:gd name="connsiteY1" fmla="*/ 34922 h 37941"/>
                <a:gd name="connsiteX2" fmla="*/ 857 w 161253"/>
                <a:gd name="connsiteY2" fmla="*/ 14054 h 37941"/>
                <a:gd name="connsiteX3" fmla="*/ 26467 w 161253"/>
                <a:gd name="connsiteY3" fmla="*/ 1723 h 37941"/>
                <a:gd name="connsiteX4" fmla="*/ 81483 w 161253"/>
                <a:gd name="connsiteY4" fmla="*/ 1723 h 37941"/>
                <a:gd name="connsiteX5" fmla="*/ 170647 w 161253"/>
                <a:gd name="connsiteY5" fmla="*/ 19746 h 3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253" h="37941">
                  <a:moveTo>
                    <a:pt x="170647" y="19746"/>
                  </a:moveTo>
                  <a:cubicBezTo>
                    <a:pt x="118477" y="40614"/>
                    <a:pt x="68204" y="52945"/>
                    <a:pt x="16033" y="34922"/>
                  </a:cubicBezTo>
                  <a:cubicBezTo>
                    <a:pt x="6548" y="32077"/>
                    <a:pt x="-2938" y="26386"/>
                    <a:pt x="857" y="14054"/>
                  </a:cubicBezTo>
                  <a:cubicBezTo>
                    <a:pt x="4651" y="2672"/>
                    <a:pt x="15085" y="-2071"/>
                    <a:pt x="26467" y="1723"/>
                  </a:cubicBezTo>
                  <a:cubicBezTo>
                    <a:pt x="45438" y="7415"/>
                    <a:pt x="62512" y="4569"/>
                    <a:pt x="81483" y="1723"/>
                  </a:cubicBezTo>
                  <a:cubicBezTo>
                    <a:pt x="110888" y="-3019"/>
                    <a:pt x="140293" y="1723"/>
                    <a:pt x="170647" y="19746"/>
                  </a:cubicBezTo>
                  <a:close/>
                </a:path>
              </a:pathLst>
            </a:custGeom>
            <a:solidFill>
              <a:srgbClr val="E2AA74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311A91B-84F5-46A9-AB96-B910F2041A05}"/>
                </a:ext>
              </a:extLst>
            </p:cNvPr>
            <p:cNvSpPr/>
            <p:nvPr/>
          </p:nvSpPr>
          <p:spPr>
            <a:xfrm rot="739140" flipH="1">
              <a:off x="2959305" y="2251007"/>
              <a:ext cx="47944" cy="41095"/>
            </a:xfrm>
            <a:custGeom>
              <a:avLst/>
              <a:gdLst>
                <a:gd name="connsiteX0" fmla="*/ 68724 w 66398"/>
                <a:gd name="connsiteY0" fmla="*/ 0 h 56912"/>
                <a:gd name="connsiteX1" fmla="*/ 26039 w 66398"/>
                <a:gd name="connsiteY1" fmla="*/ 64501 h 56912"/>
                <a:gd name="connsiteX2" fmla="*/ 10863 w 66398"/>
                <a:gd name="connsiteY2" fmla="*/ 38890 h 56912"/>
                <a:gd name="connsiteX3" fmla="*/ 24142 w 66398"/>
                <a:gd name="connsiteY3" fmla="*/ 11383 h 56912"/>
                <a:gd name="connsiteX4" fmla="*/ 68724 w 66398"/>
                <a:gd name="connsiteY4" fmla="*/ 0 h 56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8" h="56912">
                  <a:moveTo>
                    <a:pt x="68724" y="0"/>
                  </a:moveTo>
                  <a:cubicBezTo>
                    <a:pt x="52599" y="24662"/>
                    <a:pt x="40268" y="43633"/>
                    <a:pt x="26039" y="64501"/>
                  </a:cubicBezTo>
                  <a:cubicBezTo>
                    <a:pt x="16554" y="56913"/>
                    <a:pt x="12760" y="47427"/>
                    <a:pt x="10863" y="38890"/>
                  </a:cubicBezTo>
                  <a:cubicBezTo>
                    <a:pt x="8966" y="28456"/>
                    <a:pt x="-19491" y="1897"/>
                    <a:pt x="24142" y="11383"/>
                  </a:cubicBezTo>
                  <a:cubicBezTo>
                    <a:pt x="36473" y="13280"/>
                    <a:pt x="49753" y="4743"/>
                    <a:pt x="68724" y="0"/>
                  </a:cubicBezTo>
                  <a:close/>
                </a:path>
              </a:pathLst>
            </a:custGeom>
            <a:solidFill>
              <a:srgbClr val="D9AD7C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2EBE43B-025D-430A-993B-914795ED7C06}"/>
                </a:ext>
              </a:extLst>
            </p:cNvPr>
            <p:cNvSpPr/>
            <p:nvPr/>
          </p:nvSpPr>
          <p:spPr>
            <a:xfrm rot="739140" flipH="1">
              <a:off x="3466417" y="2308137"/>
              <a:ext cx="109588" cy="198627"/>
            </a:xfrm>
            <a:custGeom>
              <a:avLst/>
              <a:gdLst>
                <a:gd name="connsiteX0" fmla="*/ 103496 w 151767"/>
                <a:gd name="connsiteY0" fmla="*/ 2586 h 275078"/>
                <a:gd name="connsiteX1" fmla="*/ 160409 w 151767"/>
                <a:gd name="connsiteY1" fmla="*/ 216958 h 275078"/>
                <a:gd name="connsiteX2" fmla="*/ 153769 w 151767"/>
                <a:gd name="connsiteY2" fmla="*/ 259642 h 275078"/>
                <a:gd name="connsiteX3" fmla="*/ 117725 w 151767"/>
                <a:gd name="connsiteY3" fmla="*/ 276716 h 275078"/>
                <a:gd name="connsiteX4" fmla="*/ 9590 w 151767"/>
                <a:gd name="connsiteY4" fmla="*/ 223597 h 275078"/>
                <a:gd name="connsiteX5" fmla="*/ 105 w 151767"/>
                <a:gd name="connsiteY5" fmla="*/ 210318 h 275078"/>
                <a:gd name="connsiteX6" fmla="*/ 17178 w 151767"/>
                <a:gd name="connsiteY6" fmla="*/ 205575 h 275078"/>
                <a:gd name="connsiteX7" fmla="*/ 107290 w 151767"/>
                <a:gd name="connsiteY7" fmla="*/ 210318 h 275078"/>
                <a:gd name="connsiteX8" fmla="*/ 143335 w 151767"/>
                <a:gd name="connsiteY8" fmla="*/ 163839 h 275078"/>
                <a:gd name="connsiteX9" fmla="*/ 101599 w 151767"/>
                <a:gd name="connsiteY9" fmla="*/ 7328 h 275078"/>
                <a:gd name="connsiteX10" fmla="*/ 103496 w 151767"/>
                <a:gd name="connsiteY10" fmla="*/ 2586 h 2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767" h="275078">
                  <a:moveTo>
                    <a:pt x="103496" y="2586"/>
                  </a:moveTo>
                  <a:cubicBezTo>
                    <a:pt x="120570" y="60447"/>
                    <a:pt x="157564" y="155302"/>
                    <a:pt x="160409" y="216958"/>
                  </a:cubicBezTo>
                  <a:cubicBezTo>
                    <a:pt x="161358" y="232134"/>
                    <a:pt x="159461" y="246362"/>
                    <a:pt x="153769" y="259642"/>
                  </a:cubicBezTo>
                  <a:cubicBezTo>
                    <a:pt x="147129" y="274819"/>
                    <a:pt x="132901" y="279562"/>
                    <a:pt x="117725" y="276716"/>
                  </a:cubicBezTo>
                  <a:cubicBezTo>
                    <a:pt x="76937" y="268179"/>
                    <a:pt x="41841" y="249208"/>
                    <a:pt x="9590" y="223597"/>
                  </a:cubicBezTo>
                  <a:cubicBezTo>
                    <a:pt x="4847" y="219803"/>
                    <a:pt x="-844" y="216009"/>
                    <a:pt x="105" y="210318"/>
                  </a:cubicBezTo>
                  <a:cubicBezTo>
                    <a:pt x="2002" y="201781"/>
                    <a:pt x="11487" y="204626"/>
                    <a:pt x="17178" y="205575"/>
                  </a:cubicBezTo>
                  <a:cubicBezTo>
                    <a:pt x="47532" y="206523"/>
                    <a:pt x="76937" y="210318"/>
                    <a:pt x="107290" y="210318"/>
                  </a:cubicBezTo>
                  <a:cubicBezTo>
                    <a:pt x="139541" y="211266"/>
                    <a:pt x="149975" y="197038"/>
                    <a:pt x="143335" y="163839"/>
                  </a:cubicBezTo>
                  <a:cubicBezTo>
                    <a:pt x="135747" y="124000"/>
                    <a:pt x="109188" y="46219"/>
                    <a:pt x="101599" y="7328"/>
                  </a:cubicBezTo>
                  <a:cubicBezTo>
                    <a:pt x="98754" y="-260"/>
                    <a:pt x="100651" y="-2157"/>
                    <a:pt x="103496" y="2586"/>
                  </a:cubicBezTo>
                  <a:close/>
                </a:path>
              </a:pathLst>
            </a:custGeom>
            <a:solidFill>
              <a:srgbClr val="D0A475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833E495-3679-4A84-863C-5F13F3CFED6A}"/>
                </a:ext>
              </a:extLst>
            </p:cNvPr>
            <p:cNvSpPr/>
            <p:nvPr/>
          </p:nvSpPr>
          <p:spPr>
            <a:xfrm rot="739140" flipH="1">
              <a:off x="3765026" y="2340098"/>
              <a:ext cx="6849" cy="6849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0907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FA5CE2A-B1F3-45D7-9638-23EF01783DC3}"/>
                </a:ext>
              </a:extLst>
            </p:cNvPr>
            <p:cNvSpPr/>
            <p:nvPr/>
          </p:nvSpPr>
          <p:spPr>
            <a:xfrm rot="739140" flipH="1">
              <a:off x="2166304" y="2562793"/>
              <a:ext cx="287666" cy="342459"/>
            </a:xfrm>
            <a:custGeom>
              <a:avLst/>
              <a:gdLst>
                <a:gd name="connsiteX0" fmla="*/ 49643 w 398390"/>
                <a:gd name="connsiteY0" fmla="*/ 318369 h 474273"/>
                <a:gd name="connsiteX1" fmla="*/ 12650 w 398390"/>
                <a:gd name="connsiteY1" fmla="*/ 270942 h 474273"/>
                <a:gd name="connsiteX2" fmla="*/ 18341 w 398390"/>
                <a:gd name="connsiteY2" fmla="*/ 200749 h 474273"/>
                <a:gd name="connsiteX3" fmla="*/ 13598 w 398390"/>
                <a:gd name="connsiteY3" fmla="*/ 184624 h 474273"/>
                <a:gd name="connsiteX4" fmla="*/ 23084 w 398390"/>
                <a:gd name="connsiteY4" fmla="*/ 154270 h 474273"/>
                <a:gd name="connsiteX5" fmla="*/ 36364 w 398390"/>
                <a:gd name="connsiteY5" fmla="*/ 146682 h 474273"/>
                <a:gd name="connsiteX6" fmla="*/ 43952 w 398390"/>
                <a:gd name="connsiteY6" fmla="*/ 133402 h 474273"/>
                <a:gd name="connsiteX7" fmla="*/ 43952 w 398390"/>
                <a:gd name="connsiteY7" fmla="*/ 93563 h 474273"/>
                <a:gd name="connsiteX8" fmla="*/ 70511 w 398390"/>
                <a:gd name="connsiteY8" fmla="*/ 62261 h 474273"/>
                <a:gd name="connsiteX9" fmla="*/ 98019 w 398390"/>
                <a:gd name="connsiteY9" fmla="*/ 8194 h 474273"/>
                <a:gd name="connsiteX10" fmla="*/ 141652 w 398390"/>
                <a:gd name="connsiteY10" fmla="*/ 606 h 474273"/>
                <a:gd name="connsiteX11" fmla="*/ 204256 w 398390"/>
                <a:gd name="connsiteY11" fmla="*/ 14834 h 474273"/>
                <a:gd name="connsiteX12" fmla="*/ 316185 w 398390"/>
                <a:gd name="connsiteY12" fmla="*/ 67953 h 474273"/>
                <a:gd name="connsiteX13" fmla="*/ 394915 w 398390"/>
                <a:gd name="connsiteY13" fmla="*/ 205492 h 474273"/>
                <a:gd name="connsiteX14" fmla="*/ 402503 w 398390"/>
                <a:gd name="connsiteY14" fmla="*/ 240588 h 474273"/>
                <a:gd name="connsiteX15" fmla="*/ 290574 w 398390"/>
                <a:gd name="connsiteY15" fmla="*/ 472983 h 474273"/>
                <a:gd name="connsiteX16" fmla="*/ 269706 w 398390"/>
                <a:gd name="connsiteY16" fmla="*/ 473931 h 474273"/>
                <a:gd name="connsiteX17" fmla="*/ 236507 w 398390"/>
                <a:gd name="connsiteY17" fmla="*/ 460651 h 474273"/>
                <a:gd name="connsiteX18" fmla="*/ 49643 w 398390"/>
                <a:gd name="connsiteY18" fmla="*/ 318369 h 47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8390" h="474273">
                  <a:moveTo>
                    <a:pt x="49643" y="318369"/>
                  </a:moveTo>
                  <a:cubicBezTo>
                    <a:pt x="35415" y="304141"/>
                    <a:pt x="24032" y="288016"/>
                    <a:pt x="12650" y="270942"/>
                  </a:cubicBezTo>
                  <a:cubicBezTo>
                    <a:pt x="-14858" y="227309"/>
                    <a:pt x="9804" y="226360"/>
                    <a:pt x="18341" y="200749"/>
                  </a:cubicBezTo>
                  <a:cubicBezTo>
                    <a:pt x="20238" y="196955"/>
                    <a:pt x="16444" y="191264"/>
                    <a:pt x="13598" y="184624"/>
                  </a:cubicBezTo>
                  <a:cubicBezTo>
                    <a:pt x="7907" y="173241"/>
                    <a:pt x="12650" y="159962"/>
                    <a:pt x="23084" y="154270"/>
                  </a:cubicBezTo>
                  <a:lnTo>
                    <a:pt x="36364" y="146682"/>
                  </a:lnTo>
                  <a:cubicBezTo>
                    <a:pt x="41106" y="143836"/>
                    <a:pt x="43952" y="139094"/>
                    <a:pt x="43952" y="133402"/>
                  </a:cubicBezTo>
                  <a:cubicBezTo>
                    <a:pt x="43003" y="121071"/>
                    <a:pt x="35415" y="115380"/>
                    <a:pt x="43952" y="93563"/>
                  </a:cubicBezTo>
                  <a:cubicBezTo>
                    <a:pt x="54386" y="70798"/>
                    <a:pt x="73357" y="85975"/>
                    <a:pt x="70511" y="62261"/>
                  </a:cubicBezTo>
                  <a:cubicBezTo>
                    <a:pt x="64820" y="25268"/>
                    <a:pt x="59129" y="18628"/>
                    <a:pt x="98019" y="8194"/>
                  </a:cubicBezTo>
                  <a:cubicBezTo>
                    <a:pt x="113196" y="3451"/>
                    <a:pt x="130270" y="606"/>
                    <a:pt x="141652" y="606"/>
                  </a:cubicBezTo>
                  <a:cubicBezTo>
                    <a:pt x="169160" y="-2240"/>
                    <a:pt x="179594" y="5349"/>
                    <a:pt x="204256" y="14834"/>
                  </a:cubicBezTo>
                  <a:cubicBezTo>
                    <a:pt x="243147" y="30959"/>
                    <a:pt x="279192" y="40445"/>
                    <a:pt x="316185" y="67953"/>
                  </a:cubicBezTo>
                  <a:cubicBezTo>
                    <a:pt x="357921" y="104946"/>
                    <a:pt x="384481" y="148579"/>
                    <a:pt x="394915" y="205492"/>
                  </a:cubicBezTo>
                  <a:cubicBezTo>
                    <a:pt x="397760" y="215926"/>
                    <a:pt x="402503" y="227309"/>
                    <a:pt x="402503" y="240588"/>
                  </a:cubicBezTo>
                  <a:cubicBezTo>
                    <a:pt x="367407" y="316472"/>
                    <a:pt x="325671" y="397099"/>
                    <a:pt x="290574" y="472983"/>
                  </a:cubicBezTo>
                  <a:cubicBezTo>
                    <a:pt x="282986" y="488159"/>
                    <a:pt x="276346" y="475828"/>
                    <a:pt x="269706" y="473931"/>
                  </a:cubicBezTo>
                  <a:cubicBezTo>
                    <a:pt x="257375" y="472983"/>
                    <a:pt x="246941" y="467291"/>
                    <a:pt x="236507" y="460651"/>
                  </a:cubicBezTo>
                  <a:cubicBezTo>
                    <a:pt x="178646" y="425555"/>
                    <a:pt x="68614" y="334495"/>
                    <a:pt x="49643" y="318369"/>
                  </a:cubicBezTo>
                  <a:close/>
                </a:path>
              </a:pathLst>
            </a:custGeom>
            <a:solidFill>
              <a:srgbClr val="FDCE98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73D9E38-088D-4F50-939E-F63243F1CE11}"/>
              </a:ext>
            </a:extLst>
          </p:cNvPr>
          <p:cNvSpPr/>
          <p:nvPr/>
        </p:nvSpPr>
        <p:spPr>
          <a:xfrm flipH="1">
            <a:off x="9594176" y="195084"/>
            <a:ext cx="2532426" cy="1655763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rgbClr val="0070C0"/>
          </a:solidFill>
          <a:ln w="2810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3F5B0C2-5618-4090-A0EC-60AC04D27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367" y="298693"/>
            <a:ext cx="3442983" cy="108339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DEB9E4B-074C-4206-90DC-27B41A408B9F}"/>
              </a:ext>
            </a:extLst>
          </p:cNvPr>
          <p:cNvGrpSpPr/>
          <p:nvPr/>
        </p:nvGrpSpPr>
        <p:grpSpPr>
          <a:xfrm>
            <a:off x="3856351" y="1882523"/>
            <a:ext cx="843706" cy="436227"/>
            <a:chOff x="6678061" y="5486733"/>
            <a:chExt cx="2143740" cy="935189"/>
          </a:xfrm>
          <a:solidFill>
            <a:srgbClr val="0070C0"/>
          </a:solidFill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5240A2D-2533-4C59-A94C-AB972F38CDD3}"/>
                </a:ext>
              </a:extLst>
            </p:cNvPr>
            <p:cNvGrpSpPr/>
            <p:nvPr/>
          </p:nvGrpSpPr>
          <p:grpSpPr>
            <a:xfrm>
              <a:off x="7170942" y="5495660"/>
              <a:ext cx="819376" cy="906283"/>
              <a:chOff x="2744572" y="1831800"/>
              <a:chExt cx="2888072" cy="3194399"/>
            </a:xfrm>
            <a:grpFill/>
          </p:grpSpPr>
          <p:sp>
            <p:nvSpPr>
              <p:cNvPr id="36" name="Block Arc 14">
                <a:extLst>
                  <a:ext uri="{FF2B5EF4-FFF2-40B4-BE49-F238E27FC236}">
                    <a16:creationId xmlns:a16="http://schemas.microsoft.com/office/drawing/2014/main" id="{3A6650CE-4506-412B-8CE0-B6C6C0BDB30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3322213" y="2411390"/>
                <a:ext cx="2039112" cy="2035218"/>
              </a:xfrm>
              <a:custGeom>
                <a:avLst/>
                <a:gdLst/>
                <a:ahLst/>
                <a:cxnLst/>
                <a:rect l="l" t="t" r="r" b="b"/>
                <a:pathLst>
                  <a:path w="3185463" h="3187558">
                    <a:moveTo>
                      <a:pt x="764000" y="2343999"/>
                    </a:moveTo>
                    <a:cubicBezTo>
                      <a:pt x="566798" y="2256389"/>
                      <a:pt x="385374" y="2134753"/>
                      <a:pt x="230072" y="1981662"/>
                    </a:cubicBezTo>
                    <a:cubicBezTo>
                      <a:pt x="297001" y="2223876"/>
                      <a:pt x="428049" y="2439341"/>
                      <a:pt x="603989" y="2608945"/>
                    </a:cubicBezTo>
                    <a:cubicBezTo>
                      <a:pt x="667739" y="2525681"/>
                      <a:pt x="720588" y="2436567"/>
                      <a:pt x="764000" y="2343999"/>
                    </a:cubicBezTo>
                    <a:close/>
                    <a:moveTo>
                      <a:pt x="783530" y="862903"/>
                    </a:moveTo>
                    <a:cubicBezTo>
                      <a:pt x="737619" y="760936"/>
                      <a:pt x="681240" y="662513"/>
                      <a:pt x="611676" y="571152"/>
                    </a:cubicBezTo>
                    <a:cubicBezTo>
                      <a:pt x="419218" y="754019"/>
                      <a:pt x="279227" y="991173"/>
                      <a:pt x="215545" y="1258034"/>
                    </a:cubicBezTo>
                    <a:cubicBezTo>
                      <a:pt x="378729" y="1090139"/>
                      <a:pt x="571934" y="956907"/>
                      <a:pt x="783530" y="862903"/>
                    </a:cubicBezTo>
                    <a:close/>
                    <a:moveTo>
                      <a:pt x="935657" y="1673146"/>
                    </a:moveTo>
                    <a:lnTo>
                      <a:pt x="227023" y="1673146"/>
                    </a:lnTo>
                    <a:cubicBezTo>
                      <a:pt x="393068" y="1882941"/>
                      <a:pt x="605618" y="2045968"/>
                      <a:pt x="844267" y="2153109"/>
                    </a:cubicBezTo>
                    <a:cubicBezTo>
                      <a:pt x="897907" y="1997390"/>
                      <a:pt x="928862" y="1835739"/>
                      <a:pt x="935657" y="1673146"/>
                    </a:cubicBezTo>
                    <a:close/>
                    <a:moveTo>
                      <a:pt x="935928" y="1493146"/>
                    </a:moveTo>
                    <a:cubicBezTo>
                      <a:pt x="928922" y="1345638"/>
                      <a:pt x="902278" y="1198995"/>
                      <a:pt x="856775" y="1056956"/>
                    </a:cubicBezTo>
                    <a:cubicBezTo>
                      <a:pt x="636768" y="1156959"/>
                      <a:pt x="439487" y="1304654"/>
                      <a:pt x="281464" y="1493146"/>
                    </a:cubicBezTo>
                    <a:close/>
                    <a:moveTo>
                      <a:pt x="1469785" y="2515107"/>
                    </a:moveTo>
                    <a:cubicBezTo>
                      <a:pt x="1283000" y="2508124"/>
                      <a:pt x="1100523" y="2472287"/>
                      <a:pt x="927628" y="2411229"/>
                    </a:cubicBezTo>
                    <a:cubicBezTo>
                      <a:pt x="876831" y="2520843"/>
                      <a:pt x="814172" y="2626182"/>
                      <a:pt x="738220" y="2724387"/>
                    </a:cubicBezTo>
                    <a:cubicBezTo>
                      <a:pt x="944637" y="2881665"/>
                      <a:pt x="1196120" y="2982471"/>
                      <a:pt x="1469785" y="3005418"/>
                    </a:cubicBezTo>
                    <a:close/>
                    <a:moveTo>
                      <a:pt x="1469785" y="1673146"/>
                    </a:moveTo>
                    <a:lnTo>
                      <a:pt x="1112275" y="1673146"/>
                    </a:lnTo>
                    <a:cubicBezTo>
                      <a:pt x="1105327" y="1858153"/>
                      <a:pt x="1070032" y="2042144"/>
                      <a:pt x="1008001" y="2219039"/>
                    </a:cubicBezTo>
                    <a:cubicBezTo>
                      <a:pt x="1155519" y="2270408"/>
                      <a:pt x="1310845" y="2300826"/>
                      <a:pt x="1469785" y="2307834"/>
                    </a:cubicBezTo>
                    <a:close/>
                    <a:moveTo>
                      <a:pt x="1469785" y="898989"/>
                    </a:moveTo>
                    <a:cubicBezTo>
                      <a:pt x="1315103" y="907762"/>
                      <a:pt x="1164166" y="938783"/>
                      <a:pt x="1020939" y="990066"/>
                    </a:cubicBezTo>
                    <a:cubicBezTo>
                      <a:pt x="1074574" y="1153655"/>
                      <a:pt x="1105461" y="1322925"/>
                      <a:pt x="1112368" y="1493146"/>
                    </a:cubicBezTo>
                    <a:lnTo>
                      <a:pt x="1469785" y="1493146"/>
                    </a:lnTo>
                    <a:close/>
                    <a:moveTo>
                      <a:pt x="1469785" y="182141"/>
                    </a:moveTo>
                    <a:cubicBezTo>
                      <a:pt x="1199839" y="204777"/>
                      <a:pt x="951477" y="303168"/>
                      <a:pt x="746615" y="456764"/>
                    </a:cubicBezTo>
                    <a:cubicBezTo>
                      <a:pt x="828296" y="562801"/>
                      <a:pt x="894225" y="677310"/>
                      <a:pt x="947434" y="796072"/>
                    </a:cubicBezTo>
                    <a:cubicBezTo>
                      <a:pt x="1113886" y="736067"/>
                      <a:pt x="1289644" y="700323"/>
                      <a:pt x="1469785" y="691530"/>
                    </a:cubicBezTo>
                    <a:close/>
                    <a:moveTo>
                      <a:pt x="2150063" y="992171"/>
                    </a:moveTo>
                    <a:cubicBezTo>
                      <a:pt x="1990712" y="935501"/>
                      <a:pt x="1822242" y="902595"/>
                      <a:pt x="1649785" y="897224"/>
                    </a:cubicBezTo>
                    <a:lnTo>
                      <a:pt x="1649785" y="1493146"/>
                    </a:lnTo>
                    <a:lnTo>
                      <a:pt x="2063712" y="1493146"/>
                    </a:lnTo>
                    <a:cubicBezTo>
                      <a:pt x="2069089" y="1323887"/>
                      <a:pt x="2098366" y="1155330"/>
                      <a:pt x="2150063" y="992171"/>
                    </a:cubicBezTo>
                    <a:close/>
                    <a:moveTo>
                      <a:pt x="2168848" y="2199110"/>
                    </a:moveTo>
                    <a:cubicBezTo>
                      <a:pt x="2108555" y="2028681"/>
                      <a:pt x="2073581" y="1851532"/>
                      <a:pt x="2065295" y="1673146"/>
                    </a:cubicBezTo>
                    <a:lnTo>
                      <a:pt x="1649785" y="1673146"/>
                    </a:lnTo>
                    <a:lnTo>
                      <a:pt x="1649785" y="2307299"/>
                    </a:lnTo>
                    <a:cubicBezTo>
                      <a:pt x="1829404" y="2299517"/>
                      <a:pt x="2004315" y="2261965"/>
                      <a:pt x="2168848" y="2199110"/>
                    </a:cubicBezTo>
                    <a:close/>
                    <a:moveTo>
                      <a:pt x="2422394" y="446879"/>
                    </a:moveTo>
                    <a:cubicBezTo>
                      <a:pt x="2204309" y="287209"/>
                      <a:pt x="1938140" y="189883"/>
                      <a:pt x="1649785" y="178919"/>
                    </a:cubicBezTo>
                    <a:lnTo>
                      <a:pt x="1649785" y="689876"/>
                    </a:lnTo>
                    <a:cubicBezTo>
                      <a:pt x="1846998" y="695154"/>
                      <a:pt x="2039668" y="732502"/>
                      <a:pt x="2221721" y="797410"/>
                    </a:cubicBezTo>
                    <a:cubicBezTo>
                      <a:pt x="2275056" y="675360"/>
                      <a:pt x="2341760" y="557662"/>
                      <a:pt x="2422394" y="446879"/>
                    </a:cubicBezTo>
                    <a:close/>
                    <a:moveTo>
                      <a:pt x="2447278" y="2722123"/>
                    </a:moveTo>
                    <a:cubicBezTo>
                      <a:pt x="2366121" y="2618714"/>
                      <a:pt x="2299534" y="2507403"/>
                      <a:pt x="2246145" y="2391362"/>
                    </a:cubicBezTo>
                    <a:cubicBezTo>
                      <a:pt x="2057375" y="2464119"/>
                      <a:pt x="1856285" y="2506958"/>
                      <a:pt x="1649785" y="2514779"/>
                    </a:cubicBezTo>
                    <a:lnTo>
                      <a:pt x="1649785" y="3008639"/>
                    </a:lnTo>
                    <a:cubicBezTo>
                      <a:pt x="1949198" y="2997255"/>
                      <a:pt x="2224691" y="2892757"/>
                      <a:pt x="2447278" y="2722123"/>
                    </a:cubicBezTo>
                    <a:close/>
                    <a:moveTo>
                      <a:pt x="2878934" y="1493146"/>
                    </a:moveTo>
                    <a:cubicBezTo>
                      <a:pt x="2723190" y="1307255"/>
                      <a:pt x="2529440" y="1161128"/>
                      <a:pt x="2313862" y="1060620"/>
                    </a:cubicBezTo>
                    <a:cubicBezTo>
                      <a:pt x="2270535" y="1201714"/>
                      <a:pt x="2245604" y="1347104"/>
                      <a:pt x="2240109" y="1493146"/>
                    </a:cubicBezTo>
                    <a:close/>
                    <a:moveTo>
                      <a:pt x="2890636" y="1673146"/>
                    </a:moveTo>
                    <a:lnTo>
                      <a:pt x="2241814" y="1673146"/>
                    </a:lnTo>
                    <a:cubicBezTo>
                      <a:pt x="2249736" y="1827102"/>
                      <a:pt x="2279520" y="1979973"/>
                      <a:pt x="2329964" y="2127513"/>
                    </a:cubicBezTo>
                    <a:cubicBezTo>
                      <a:pt x="2545677" y="2019923"/>
                      <a:pt x="2738160" y="1866413"/>
                      <a:pt x="2890636" y="1673146"/>
                    </a:cubicBezTo>
                    <a:close/>
                    <a:moveTo>
                      <a:pt x="2973035" y="1284386"/>
                    </a:moveTo>
                    <a:cubicBezTo>
                      <a:pt x="2912066" y="1001840"/>
                      <a:pt x="2765308" y="751379"/>
                      <a:pt x="2561381" y="561108"/>
                    </a:cubicBezTo>
                    <a:cubicBezTo>
                      <a:pt x="2489321" y="656437"/>
                      <a:pt x="2431363" y="759225"/>
                      <a:pt x="2384553" y="865647"/>
                    </a:cubicBezTo>
                    <a:cubicBezTo>
                      <a:pt x="2604520" y="964977"/>
                      <a:pt x="2804622" y="1106677"/>
                      <a:pt x="2973035" y="1284386"/>
                    </a:cubicBezTo>
                    <a:close/>
                    <a:moveTo>
                      <a:pt x="2974277" y="1897328"/>
                    </a:moveTo>
                    <a:cubicBezTo>
                      <a:pt x="2812488" y="2073933"/>
                      <a:pt x="2619878" y="2216690"/>
                      <a:pt x="2407486" y="2319665"/>
                    </a:cubicBezTo>
                    <a:cubicBezTo>
                      <a:pt x="2454169" y="2420503"/>
                      <a:pt x="2511856" y="2517376"/>
                      <a:pt x="2582047" y="2607468"/>
                    </a:cubicBezTo>
                    <a:cubicBezTo>
                      <a:pt x="2776399" y="2417974"/>
                      <a:pt x="2916061" y="2172750"/>
                      <a:pt x="2974277" y="1897328"/>
                    </a:cubicBezTo>
                    <a:close/>
                    <a:moveTo>
                      <a:pt x="3185463" y="1593779"/>
                    </a:moveTo>
                    <a:cubicBezTo>
                      <a:pt x="3185463" y="2473999"/>
                      <a:pt x="2471904" y="3187558"/>
                      <a:pt x="1591684" y="3187558"/>
                    </a:cubicBezTo>
                    <a:cubicBezTo>
                      <a:pt x="738111" y="3187558"/>
                      <a:pt x="41261" y="2516549"/>
                      <a:pt x="1913" y="1673146"/>
                    </a:cubicBezTo>
                    <a:lnTo>
                      <a:pt x="0" y="1673146"/>
                    </a:lnTo>
                    <a:lnTo>
                      <a:pt x="0" y="1493146"/>
                    </a:lnTo>
                    <a:lnTo>
                      <a:pt x="2750" y="1493146"/>
                    </a:lnTo>
                    <a:cubicBezTo>
                      <a:pt x="50490" y="700174"/>
                      <a:pt x="679654" y="64473"/>
                      <a:pt x="1469785" y="6156"/>
                    </a:cubicBezTo>
                    <a:lnTo>
                      <a:pt x="1469785" y="0"/>
                    </a:lnTo>
                    <a:lnTo>
                      <a:pt x="1591684" y="0"/>
                    </a:lnTo>
                    <a:lnTo>
                      <a:pt x="1649785" y="0"/>
                    </a:lnTo>
                    <a:lnTo>
                      <a:pt x="1649785" y="2934"/>
                    </a:lnTo>
                    <a:cubicBezTo>
                      <a:pt x="2503127" y="31654"/>
                      <a:pt x="3185463" y="733032"/>
                      <a:pt x="3185463" y="15937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08827C6-6A43-4BFD-B6AB-C720B68580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4291" y="1831800"/>
                <a:ext cx="1028042" cy="525058"/>
              </a:xfrm>
              <a:custGeom>
                <a:avLst/>
                <a:gdLst>
                  <a:gd name="connsiteX0" fmla="*/ 1028042 w 1028042"/>
                  <a:gd name="connsiteY0" fmla="*/ 0 h 525058"/>
                  <a:gd name="connsiteX1" fmla="*/ 1028042 w 1028042"/>
                  <a:gd name="connsiteY1" fmla="*/ 140562 h 525058"/>
                  <a:gd name="connsiteX2" fmla="*/ 938238 w 1028042"/>
                  <a:gd name="connsiteY2" fmla="*/ 145097 h 525058"/>
                  <a:gd name="connsiteX3" fmla="*/ 159013 w 1028042"/>
                  <a:gd name="connsiteY3" fmla="*/ 470871 h 525058"/>
                  <a:gd name="connsiteX4" fmla="*/ 99392 w 1028042"/>
                  <a:gd name="connsiteY4" fmla="*/ 525058 h 525058"/>
                  <a:gd name="connsiteX5" fmla="*/ 0 w 1028042"/>
                  <a:gd name="connsiteY5" fmla="*/ 425666 h 525058"/>
                  <a:gd name="connsiteX6" fmla="*/ 69602 w 1028042"/>
                  <a:gd name="connsiteY6" fmla="*/ 362407 h 525058"/>
                  <a:gd name="connsiteX7" fmla="*/ 923867 w 1028042"/>
                  <a:gd name="connsiteY7" fmla="*/ 5261 h 525058"/>
                  <a:gd name="connsiteX8" fmla="*/ 1028042 w 1028042"/>
                  <a:gd name="connsiteY8" fmla="*/ 0 h 525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28042" h="525058">
                    <a:moveTo>
                      <a:pt x="1028042" y="0"/>
                    </a:moveTo>
                    <a:lnTo>
                      <a:pt x="1028042" y="140562"/>
                    </a:lnTo>
                    <a:lnTo>
                      <a:pt x="938238" y="145097"/>
                    </a:lnTo>
                    <a:cubicBezTo>
                      <a:pt x="643826" y="174996"/>
                      <a:pt x="375280" y="292392"/>
                      <a:pt x="159013" y="470871"/>
                    </a:cubicBezTo>
                    <a:lnTo>
                      <a:pt x="99392" y="525058"/>
                    </a:lnTo>
                    <a:lnTo>
                      <a:pt x="0" y="425666"/>
                    </a:lnTo>
                    <a:lnTo>
                      <a:pt x="69602" y="362407"/>
                    </a:lnTo>
                    <a:cubicBezTo>
                      <a:pt x="306696" y="166740"/>
                      <a:pt x="601103" y="38039"/>
                      <a:pt x="923867" y="5261"/>
                    </a:cubicBezTo>
                    <a:lnTo>
                      <a:pt x="102804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53C8A62-585F-4DF2-BA83-482234C498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01205" y="1831800"/>
                <a:ext cx="1028042" cy="525058"/>
              </a:xfrm>
              <a:custGeom>
                <a:avLst/>
                <a:gdLst>
                  <a:gd name="connsiteX0" fmla="*/ 0 w 1028042"/>
                  <a:gd name="connsiteY0" fmla="*/ 0 h 525058"/>
                  <a:gd name="connsiteX1" fmla="*/ 104175 w 1028042"/>
                  <a:gd name="connsiteY1" fmla="*/ 5261 h 525058"/>
                  <a:gd name="connsiteX2" fmla="*/ 958440 w 1028042"/>
                  <a:gd name="connsiteY2" fmla="*/ 362407 h 525058"/>
                  <a:gd name="connsiteX3" fmla="*/ 1028042 w 1028042"/>
                  <a:gd name="connsiteY3" fmla="*/ 425666 h 525058"/>
                  <a:gd name="connsiteX4" fmla="*/ 928650 w 1028042"/>
                  <a:gd name="connsiteY4" fmla="*/ 525058 h 525058"/>
                  <a:gd name="connsiteX5" fmla="*/ 869029 w 1028042"/>
                  <a:gd name="connsiteY5" fmla="*/ 470871 h 525058"/>
                  <a:gd name="connsiteX6" fmla="*/ 89804 w 1028042"/>
                  <a:gd name="connsiteY6" fmla="*/ 145097 h 525058"/>
                  <a:gd name="connsiteX7" fmla="*/ 0 w 1028042"/>
                  <a:gd name="connsiteY7" fmla="*/ 140562 h 525058"/>
                  <a:gd name="connsiteX8" fmla="*/ 0 w 1028042"/>
                  <a:gd name="connsiteY8" fmla="*/ 0 h 525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28042" h="525058">
                    <a:moveTo>
                      <a:pt x="0" y="0"/>
                    </a:moveTo>
                    <a:lnTo>
                      <a:pt x="104175" y="5261"/>
                    </a:lnTo>
                    <a:cubicBezTo>
                      <a:pt x="426940" y="38039"/>
                      <a:pt x="721347" y="166740"/>
                      <a:pt x="958440" y="362407"/>
                    </a:cubicBezTo>
                    <a:lnTo>
                      <a:pt x="1028042" y="425666"/>
                    </a:lnTo>
                    <a:lnTo>
                      <a:pt x="928650" y="525058"/>
                    </a:lnTo>
                    <a:lnTo>
                      <a:pt x="869029" y="470871"/>
                    </a:lnTo>
                    <a:cubicBezTo>
                      <a:pt x="652763" y="292392"/>
                      <a:pt x="384216" y="174996"/>
                      <a:pt x="89804" y="145097"/>
                    </a:cubicBezTo>
                    <a:lnTo>
                      <a:pt x="0" y="14056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88E91FE-75E8-49AB-8F7A-15C4A83BD5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01206" y="2138124"/>
                <a:ext cx="811439" cy="431864"/>
              </a:xfrm>
              <a:custGeom>
                <a:avLst/>
                <a:gdLst>
                  <a:gd name="connsiteX0" fmla="*/ 0 w 811439"/>
                  <a:gd name="connsiteY0" fmla="*/ 0 h 431864"/>
                  <a:gd name="connsiteX1" fmla="*/ 72855 w 811439"/>
                  <a:gd name="connsiteY1" fmla="*/ 3679 h 431864"/>
                  <a:gd name="connsiteX2" fmla="*/ 763589 w 811439"/>
                  <a:gd name="connsiteY2" fmla="*/ 292457 h 431864"/>
                  <a:gd name="connsiteX3" fmla="*/ 811439 w 811439"/>
                  <a:gd name="connsiteY3" fmla="*/ 335945 h 431864"/>
                  <a:gd name="connsiteX4" fmla="*/ 715520 w 811439"/>
                  <a:gd name="connsiteY4" fmla="*/ 431864 h 431864"/>
                  <a:gd name="connsiteX5" fmla="*/ 677303 w 811439"/>
                  <a:gd name="connsiteY5" fmla="*/ 397131 h 431864"/>
                  <a:gd name="connsiteX6" fmla="*/ 58986 w 811439"/>
                  <a:gd name="connsiteY6" fmla="*/ 138629 h 431864"/>
                  <a:gd name="connsiteX7" fmla="*/ 0 w 811439"/>
                  <a:gd name="connsiteY7" fmla="*/ 135650 h 431864"/>
                  <a:gd name="connsiteX8" fmla="*/ 0 w 811439"/>
                  <a:gd name="connsiteY8" fmla="*/ 0 h 43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1439" h="431864">
                    <a:moveTo>
                      <a:pt x="0" y="0"/>
                    </a:moveTo>
                    <a:lnTo>
                      <a:pt x="72855" y="3679"/>
                    </a:lnTo>
                    <a:cubicBezTo>
                      <a:pt x="333833" y="30183"/>
                      <a:pt x="571883" y="134247"/>
                      <a:pt x="763589" y="292457"/>
                    </a:cubicBezTo>
                    <a:lnTo>
                      <a:pt x="811439" y="335945"/>
                    </a:lnTo>
                    <a:lnTo>
                      <a:pt x="715520" y="431864"/>
                    </a:lnTo>
                    <a:lnTo>
                      <a:pt x="677303" y="397131"/>
                    </a:lnTo>
                    <a:cubicBezTo>
                      <a:pt x="505695" y="255508"/>
                      <a:pt x="292603" y="162354"/>
                      <a:pt x="58986" y="138629"/>
                    </a:cubicBezTo>
                    <a:lnTo>
                      <a:pt x="0" y="13565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1A1D740-3797-474D-B741-84C10EA43A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44572" y="2341521"/>
                <a:ext cx="525057" cy="1028042"/>
              </a:xfrm>
              <a:custGeom>
                <a:avLst/>
                <a:gdLst>
                  <a:gd name="connsiteX0" fmla="*/ 425665 w 525057"/>
                  <a:gd name="connsiteY0" fmla="*/ 0 h 1028042"/>
                  <a:gd name="connsiteX1" fmla="*/ 525057 w 525057"/>
                  <a:gd name="connsiteY1" fmla="*/ 99392 h 1028042"/>
                  <a:gd name="connsiteX2" fmla="*/ 470870 w 525057"/>
                  <a:gd name="connsiteY2" fmla="*/ 159013 h 1028042"/>
                  <a:gd name="connsiteX3" fmla="*/ 145096 w 525057"/>
                  <a:gd name="connsiteY3" fmla="*/ 938238 h 1028042"/>
                  <a:gd name="connsiteX4" fmla="*/ 140561 w 525057"/>
                  <a:gd name="connsiteY4" fmla="*/ 1028042 h 1028042"/>
                  <a:gd name="connsiteX5" fmla="*/ 0 w 525057"/>
                  <a:gd name="connsiteY5" fmla="*/ 1028042 h 1028042"/>
                  <a:gd name="connsiteX6" fmla="*/ 5260 w 525057"/>
                  <a:gd name="connsiteY6" fmla="*/ 923867 h 1028042"/>
                  <a:gd name="connsiteX7" fmla="*/ 362406 w 525057"/>
                  <a:gd name="connsiteY7" fmla="*/ 69602 h 1028042"/>
                  <a:gd name="connsiteX8" fmla="*/ 425665 w 525057"/>
                  <a:gd name="connsiteY8" fmla="*/ 0 h 102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5057" h="1028042">
                    <a:moveTo>
                      <a:pt x="425665" y="0"/>
                    </a:moveTo>
                    <a:lnTo>
                      <a:pt x="525057" y="99392"/>
                    </a:lnTo>
                    <a:lnTo>
                      <a:pt x="470870" y="159013"/>
                    </a:lnTo>
                    <a:cubicBezTo>
                      <a:pt x="292391" y="375280"/>
                      <a:pt x="174995" y="643826"/>
                      <a:pt x="145096" y="938238"/>
                    </a:cubicBezTo>
                    <a:lnTo>
                      <a:pt x="140561" y="1028042"/>
                    </a:lnTo>
                    <a:lnTo>
                      <a:pt x="0" y="1028042"/>
                    </a:lnTo>
                    <a:lnTo>
                      <a:pt x="5260" y="923867"/>
                    </a:lnTo>
                    <a:cubicBezTo>
                      <a:pt x="38038" y="601103"/>
                      <a:pt x="166739" y="306696"/>
                      <a:pt x="362406" y="69602"/>
                    </a:cubicBezTo>
                    <a:lnTo>
                      <a:pt x="42566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CA05FAE-2F68-4A63-BB8E-49001EEDC4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00780" y="2558125"/>
                <a:ext cx="431864" cy="811438"/>
              </a:xfrm>
              <a:custGeom>
                <a:avLst/>
                <a:gdLst>
                  <a:gd name="connsiteX0" fmla="*/ 95919 w 431864"/>
                  <a:gd name="connsiteY0" fmla="*/ 0 h 811438"/>
                  <a:gd name="connsiteX1" fmla="*/ 139407 w 431864"/>
                  <a:gd name="connsiteY1" fmla="*/ 47849 h 811438"/>
                  <a:gd name="connsiteX2" fmla="*/ 428185 w 431864"/>
                  <a:gd name="connsiteY2" fmla="*/ 738583 h 811438"/>
                  <a:gd name="connsiteX3" fmla="*/ 431864 w 431864"/>
                  <a:gd name="connsiteY3" fmla="*/ 811438 h 811438"/>
                  <a:gd name="connsiteX4" fmla="*/ 296214 w 431864"/>
                  <a:gd name="connsiteY4" fmla="*/ 811438 h 811438"/>
                  <a:gd name="connsiteX5" fmla="*/ 293235 w 431864"/>
                  <a:gd name="connsiteY5" fmla="*/ 752452 h 811438"/>
                  <a:gd name="connsiteX6" fmla="*/ 34733 w 431864"/>
                  <a:gd name="connsiteY6" fmla="*/ 134135 h 811438"/>
                  <a:gd name="connsiteX7" fmla="*/ 0 w 431864"/>
                  <a:gd name="connsiteY7" fmla="*/ 95919 h 811438"/>
                  <a:gd name="connsiteX8" fmla="*/ 95919 w 431864"/>
                  <a:gd name="connsiteY8" fmla="*/ 0 h 81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1864" h="811438">
                    <a:moveTo>
                      <a:pt x="95919" y="0"/>
                    </a:moveTo>
                    <a:lnTo>
                      <a:pt x="139407" y="47849"/>
                    </a:lnTo>
                    <a:cubicBezTo>
                      <a:pt x="297617" y="239556"/>
                      <a:pt x="401681" y="477605"/>
                      <a:pt x="428185" y="738583"/>
                    </a:cubicBezTo>
                    <a:lnTo>
                      <a:pt x="431864" y="811438"/>
                    </a:lnTo>
                    <a:lnTo>
                      <a:pt x="296214" y="811438"/>
                    </a:lnTo>
                    <a:lnTo>
                      <a:pt x="293235" y="752452"/>
                    </a:lnTo>
                    <a:cubicBezTo>
                      <a:pt x="269510" y="518835"/>
                      <a:pt x="176357" y="305743"/>
                      <a:pt x="34733" y="134135"/>
                    </a:cubicBezTo>
                    <a:lnTo>
                      <a:pt x="0" y="95919"/>
                    </a:lnTo>
                    <a:lnTo>
                      <a:pt x="9591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A8AA7A7-BC38-4AC4-AC44-888B255DB7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44572" y="3488435"/>
                <a:ext cx="525057" cy="1028042"/>
              </a:xfrm>
              <a:custGeom>
                <a:avLst/>
                <a:gdLst>
                  <a:gd name="connsiteX0" fmla="*/ 0 w 525057"/>
                  <a:gd name="connsiteY0" fmla="*/ 0 h 1028042"/>
                  <a:gd name="connsiteX1" fmla="*/ 140561 w 525057"/>
                  <a:gd name="connsiteY1" fmla="*/ 0 h 1028042"/>
                  <a:gd name="connsiteX2" fmla="*/ 145096 w 525057"/>
                  <a:gd name="connsiteY2" fmla="*/ 89804 h 1028042"/>
                  <a:gd name="connsiteX3" fmla="*/ 470870 w 525057"/>
                  <a:gd name="connsiteY3" fmla="*/ 869029 h 1028042"/>
                  <a:gd name="connsiteX4" fmla="*/ 525057 w 525057"/>
                  <a:gd name="connsiteY4" fmla="*/ 928650 h 1028042"/>
                  <a:gd name="connsiteX5" fmla="*/ 425665 w 525057"/>
                  <a:gd name="connsiteY5" fmla="*/ 1028042 h 1028042"/>
                  <a:gd name="connsiteX6" fmla="*/ 362406 w 525057"/>
                  <a:gd name="connsiteY6" fmla="*/ 958440 h 1028042"/>
                  <a:gd name="connsiteX7" fmla="*/ 5260 w 525057"/>
                  <a:gd name="connsiteY7" fmla="*/ 104175 h 1028042"/>
                  <a:gd name="connsiteX8" fmla="*/ 0 w 525057"/>
                  <a:gd name="connsiteY8" fmla="*/ 0 h 1028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5057" h="1028042">
                    <a:moveTo>
                      <a:pt x="0" y="0"/>
                    </a:moveTo>
                    <a:lnTo>
                      <a:pt x="140561" y="0"/>
                    </a:lnTo>
                    <a:lnTo>
                      <a:pt x="145096" y="89804"/>
                    </a:lnTo>
                    <a:cubicBezTo>
                      <a:pt x="174995" y="384216"/>
                      <a:pt x="292391" y="652763"/>
                      <a:pt x="470870" y="869029"/>
                    </a:cubicBezTo>
                    <a:lnTo>
                      <a:pt x="525057" y="928650"/>
                    </a:lnTo>
                    <a:lnTo>
                      <a:pt x="425665" y="1028042"/>
                    </a:lnTo>
                    <a:lnTo>
                      <a:pt x="362406" y="958440"/>
                    </a:lnTo>
                    <a:cubicBezTo>
                      <a:pt x="166739" y="721347"/>
                      <a:pt x="38038" y="426939"/>
                      <a:pt x="5260" y="104175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DF48E0C-4A62-475C-BE90-AF27950F94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00780" y="3488435"/>
                <a:ext cx="431864" cy="811438"/>
              </a:xfrm>
              <a:custGeom>
                <a:avLst/>
                <a:gdLst>
                  <a:gd name="connsiteX0" fmla="*/ 296214 w 431864"/>
                  <a:gd name="connsiteY0" fmla="*/ 0 h 811438"/>
                  <a:gd name="connsiteX1" fmla="*/ 431864 w 431864"/>
                  <a:gd name="connsiteY1" fmla="*/ 0 h 811438"/>
                  <a:gd name="connsiteX2" fmla="*/ 428185 w 431864"/>
                  <a:gd name="connsiteY2" fmla="*/ 72855 h 811438"/>
                  <a:gd name="connsiteX3" fmla="*/ 139407 w 431864"/>
                  <a:gd name="connsiteY3" fmla="*/ 763589 h 811438"/>
                  <a:gd name="connsiteX4" fmla="*/ 95919 w 431864"/>
                  <a:gd name="connsiteY4" fmla="*/ 811438 h 811438"/>
                  <a:gd name="connsiteX5" fmla="*/ 0 w 431864"/>
                  <a:gd name="connsiteY5" fmla="*/ 715520 h 811438"/>
                  <a:gd name="connsiteX6" fmla="*/ 34733 w 431864"/>
                  <a:gd name="connsiteY6" fmla="*/ 677303 h 811438"/>
                  <a:gd name="connsiteX7" fmla="*/ 293235 w 431864"/>
                  <a:gd name="connsiteY7" fmla="*/ 58986 h 811438"/>
                  <a:gd name="connsiteX8" fmla="*/ 296214 w 431864"/>
                  <a:gd name="connsiteY8" fmla="*/ 0 h 811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1864" h="811438">
                    <a:moveTo>
                      <a:pt x="296214" y="0"/>
                    </a:moveTo>
                    <a:lnTo>
                      <a:pt x="431864" y="0"/>
                    </a:lnTo>
                    <a:lnTo>
                      <a:pt x="428185" y="72855"/>
                    </a:lnTo>
                    <a:cubicBezTo>
                      <a:pt x="401681" y="333833"/>
                      <a:pt x="297617" y="571883"/>
                      <a:pt x="139407" y="763589"/>
                    </a:cubicBezTo>
                    <a:lnTo>
                      <a:pt x="95919" y="811438"/>
                    </a:lnTo>
                    <a:lnTo>
                      <a:pt x="0" y="715520"/>
                    </a:lnTo>
                    <a:lnTo>
                      <a:pt x="34733" y="677303"/>
                    </a:lnTo>
                    <a:cubicBezTo>
                      <a:pt x="176357" y="505695"/>
                      <a:pt x="269510" y="292603"/>
                      <a:pt x="293235" y="58986"/>
                    </a:cubicBezTo>
                    <a:lnTo>
                      <a:pt x="2962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7CECDA4-5943-4FA9-8E0E-8385EBCCAF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01205" y="4288010"/>
                <a:ext cx="811438" cy="431864"/>
              </a:xfrm>
              <a:custGeom>
                <a:avLst/>
                <a:gdLst>
                  <a:gd name="connsiteX0" fmla="*/ 715520 w 811438"/>
                  <a:gd name="connsiteY0" fmla="*/ 0 h 431864"/>
                  <a:gd name="connsiteX1" fmla="*/ 811438 w 811438"/>
                  <a:gd name="connsiteY1" fmla="*/ 95919 h 431864"/>
                  <a:gd name="connsiteX2" fmla="*/ 763589 w 811438"/>
                  <a:gd name="connsiteY2" fmla="*/ 139407 h 431864"/>
                  <a:gd name="connsiteX3" fmla="*/ 72855 w 811438"/>
                  <a:gd name="connsiteY3" fmla="*/ 428185 h 431864"/>
                  <a:gd name="connsiteX4" fmla="*/ 0 w 811438"/>
                  <a:gd name="connsiteY4" fmla="*/ 431864 h 431864"/>
                  <a:gd name="connsiteX5" fmla="*/ 0 w 811438"/>
                  <a:gd name="connsiteY5" fmla="*/ 296214 h 431864"/>
                  <a:gd name="connsiteX6" fmla="*/ 58986 w 811438"/>
                  <a:gd name="connsiteY6" fmla="*/ 293235 h 431864"/>
                  <a:gd name="connsiteX7" fmla="*/ 677303 w 811438"/>
                  <a:gd name="connsiteY7" fmla="*/ 34733 h 431864"/>
                  <a:gd name="connsiteX8" fmla="*/ 715520 w 811438"/>
                  <a:gd name="connsiteY8" fmla="*/ 0 h 43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1438" h="431864">
                    <a:moveTo>
                      <a:pt x="715520" y="0"/>
                    </a:moveTo>
                    <a:lnTo>
                      <a:pt x="811438" y="95919"/>
                    </a:lnTo>
                    <a:lnTo>
                      <a:pt x="763589" y="139407"/>
                    </a:lnTo>
                    <a:cubicBezTo>
                      <a:pt x="571883" y="297617"/>
                      <a:pt x="333833" y="401681"/>
                      <a:pt x="72855" y="428185"/>
                    </a:cubicBezTo>
                    <a:lnTo>
                      <a:pt x="0" y="431864"/>
                    </a:lnTo>
                    <a:lnTo>
                      <a:pt x="0" y="296214"/>
                    </a:lnTo>
                    <a:lnTo>
                      <a:pt x="58986" y="293235"/>
                    </a:lnTo>
                    <a:cubicBezTo>
                      <a:pt x="292603" y="269510"/>
                      <a:pt x="505695" y="176357"/>
                      <a:pt x="677303" y="34733"/>
                    </a:cubicBezTo>
                    <a:lnTo>
                      <a:pt x="7155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E7670C1D-BCEB-4E73-95C7-F3533F6DACC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70895" y="4288010"/>
                <a:ext cx="811438" cy="431864"/>
              </a:xfrm>
              <a:custGeom>
                <a:avLst/>
                <a:gdLst>
                  <a:gd name="connsiteX0" fmla="*/ 95919 w 811438"/>
                  <a:gd name="connsiteY0" fmla="*/ 0 h 431864"/>
                  <a:gd name="connsiteX1" fmla="*/ 134135 w 811438"/>
                  <a:gd name="connsiteY1" fmla="*/ 34733 h 431864"/>
                  <a:gd name="connsiteX2" fmla="*/ 752452 w 811438"/>
                  <a:gd name="connsiteY2" fmla="*/ 293235 h 431864"/>
                  <a:gd name="connsiteX3" fmla="*/ 811438 w 811438"/>
                  <a:gd name="connsiteY3" fmla="*/ 296214 h 431864"/>
                  <a:gd name="connsiteX4" fmla="*/ 811438 w 811438"/>
                  <a:gd name="connsiteY4" fmla="*/ 431864 h 431864"/>
                  <a:gd name="connsiteX5" fmla="*/ 738583 w 811438"/>
                  <a:gd name="connsiteY5" fmla="*/ 428185 h 431864"/>
                  <a:gd name="connsiteX6" fmla="*/ 47849 w 811438"/>
                  <a:gd name="connsiteY6" fmla="*/ 139407 h 431864"/>
                  <a:gd name="connsiteX7" fmla="*/ 0 w 811438"/>
                  <a:gd name="connsiteY7" fmla="*/ 95919 h 431864"/>
                  <a:gd name="connsiteX8" fmla="*/ 95919 w 811438"/>
                  <a:gd name="connsiteY8" fmla="*/ 0 h 43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1438" h="431864">
                    <a:moveTo>
                      <a:pt x="95919" y="0"/>
                    </a:moveTo>
                    <a:lnTo>
                      <a:pt x="134135" y="34733"/>
                    </a:lnTo>
                    <a:cubicBezTo>
                      <a:pt x="305743" y="176357"/>
                      <a:pt x="518835" y="269510"/>
                      <a:pt x="752452" y="293235"/>
                    </a:cubicBezTo>
                    <a:lnTo>
                      <a:pt x="811438" y="296214"/>
                    </a:lnTo>
                    <a:lnTo>
                      <a:pt x="811438" y="431864"/>
                    </a:lnTo>
                    <a:lnTo>
                      <a:pt x="738583" y="428185"/>
                    </a:lnTo>
                    <a:cubicBezTo>
                      <a:pt x="477605" y="401681"/>
                      <a:pt x="239556" y="297617"/>
                      <a:pt x="47849" y="139407"/>
                    </a:cubicBezTo>
                    <a:lnTo>
                      <a:pt x="0" y="95919"/>
                    </a:lnTo>
                    <a:lnTo>
                      <a:pt x="9591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D1982C58-2426-4395-9772-C3341DE25E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01205" y="4501142"/>
                <a:ext cx="1028042" cy="525057"/>
              </a:xfrm>
              <a:custGeom>
                <a:avLst/>
                <a:gdLst>
                  <a:gd name="connsiteX0" fmla="*/ 928650 w 1028042"/>
                  <a:gd name="connsiteY0" fmla="*/ 0 h 525057"/>
                  <a:gd name="connsiteX1" fmla="*/ 1028042 w 1028042"/>
                  <a:gd name="connsiteY1" fmla="*/ 99392 h 525057"/>
                  <a:gd name="connsiteX2" fmla="*/ 958440 w 1028042"/>
                  <a:gd name="connsiteY2" fmla="*/ 162650 h 525057"/>
                  <a:gd name="connsiteX3" fmla="*/ 104175 w 1028042"/>
                  <a:gd name="connsiteY3" fmla="*/ 519796 h 525057"/>
                  <a:gd name="connsiteX4" fmla="*/ 0 w 1028042"/>
                  <a:gd name="connsiteY4" fmla="*/ 525057 h 525057"/>
                  <a:gd name="connsiteX5" fmla="*/ 0 w 1028042"/>
                  <a:gd name="connsiteY5" fmla="*/ 384495 h 525057"/>
                  <a:gd name="connsiteX6" fmla="*/ 89804 w 1028042"/>
                  <a:gd name="connsiteY6" fmla="*/ 379960 h 525057"/>
                  <a:gd name="connsiteX7" fmla="*/ 869029 w 1028042"/>
                  <a:gd name="connsiteY7" fmla="*/ 54186 h 525057"/>
                  <a:gd name="connsiteX8" fmla="*/ 928650 w 1028042"/>
                  <a:gd name="connsiteY8" fmla="*/ 0 h 52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28042" h="525057">
                    <a:moveTo>
                      <a:pt x="928650" y="0"/>
                    </a:moveTo>
                    <a:lnTo>
                      <a:pt x="1028042" y="99392"/>
                    </a:lnTo>
                    <a:lnTo>
                      <a:pt x="958440" y="162650"/>
                    </a:lnTo>
                    <a:cubicBezTo>
                      <a:pt x="721347" y="358317"/>
                      <a:pt x="426940" y="487018"/>
                      <a:pt x="104175" y="519796"/>
                    </a:cubicBezTo>
                    <a:lnTo>
                      <a:pt x="0" y="525057"/>
                    </a:lnTo>
                    <a:lnTo>
                      <a:pt x="0" y="384495"/>
                    </a:lnTo>
                    <a:lnTo>
                      <a:pt x="89804" y="379960"/>
                    </a:lnTo>
                    <a:cubicBezTo>
                      <a:pt x="384216" y="350061"/>
                      <a:pt x="652763" y="232665"/>
                      <a:pt x="869029" y="54186"/>
                    </a:cubicBezTo>
                    <a:lnTo>
                      <a:pt x="92865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8ED61EC9-DC71-4B80-AE63-3F6FFF7218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54293" y="4501142"/>
                <a:ext cx="1028041" cy="525057"/>
              </a:xfrm>
              <a:custGeom>
                <a:avLst/>
                <a:gdLst>
                  <a:gd name="connsiteX0" fmla="*/ 99392 w 1028041"/>
                  <a:gd name="connsiteY0" fmla="*/ 0 h 525057"/>
                  <a:gd name="connsiteX1" fmla="*/ 159012 w 1028041"/>
                  <a:gd name="connsiteY1" fmla="*/ 54186 h 525057"/>
                  <a:gd name="connsiteX2" fmla="*/ 938237 w 1028041"/>
                  <a:gd name="connsiteY2" fmla="*/ 379960 h 525057"/>
                  <a:gd name="connsiteX3" fmla="*/ 1028041 w 1028041"/>
                  <a:gd name="connsiteY3" fmla="*/ 384495 h 525057"/>
                  <a:gd name="connsiteX4" fmla="*/ 1028041 w 1028041"/>
                  <a:gd name="connsiteY4" fmla="*/ 525057 h 525057"/>
                  <a:gd name="connsiteX5" fmla="*/ 923866 w 1028041"/>
                  <a:gd name="connsiteY5" fmla="*/ 519796 h 525057"/>
                  <a:gd name="connsiteX6" fmla="*/ 69601 w 1028041"/>
                  <a:gd name="connsiteY6" fmla="*/ 162650 h 525057"/>
                  <a:gd name="connsiteX7" fmla="*/ 0 w 1028041"/>
                  <a:gd name="connsiteY7" fmla="*/ 99392 h 525057"/>
                  <a:gd name="connsiteX8" fmla="*/ 99392 w 1028041"/>
                  <a:gd name="connsiteY8" fmla="*/ 0 h 525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28041" h="525057">
                    <a:moveTo>
                      <a:pt x="99392" y="0"/>
                    </a:moveTo>
                    <a:lnTo>
                      <a:pt x="159012" y="54186"/>
                    </a:lnTo>
                    <a:cubicBezTo>
                      <a:pt x="375279" y="232665"/>
                      <a:pt x="643825" y="350061"/>
                      <a:pt x="938237" y="379960"/>
                    </a:cubicBezTo>
                    <a:lnTo>
                      <a:pt x="1028041" y="384495"/>
                    </a:lnTo>
                    <a:lnTo>
                      <a:pt x="1028041" y="525057"/>
                    </a:lnTo>
                    <a:lnTo>
                      <a:pt x="923866" y="519796"/>
                    </a:lnTo>
                    <a:cubicBezTo>
                      <a:pt x="601102" y="487018"/>
                      <a:pt x="306695" y="358317"/>
                      <a:pt x="69601" y="162650"/>
                    </a:cubicBezTo>
                    <a:lnTo>
                      <a:pt x="0" y="99392"/>
                    </a:lnTo>
                    <a:lnTo>
                      <a:pt x="993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E82A03C-1971-40C2-BC08-4A15A110D1B8}"/>
                </a:ext>
              </a:extLst>
            </p:cNvPr>
            <p:cNvSpPr/>
            <p:nvPr/>
          </p:nvSpPr>
          <p:spPr>
            <a:xfrm>
              <a:off x="6678061" y="5486733"/>
              <a:ext cx="2143740" cy="935189"/>
            </a:xfrm>
            <a:custGeom>
              <a:avLst/>
              <a:gdLst>
                <a:gd name="connsiteX0" fmla="*/ 1501098 w 2143740"/>
                <a:gd name="connsiteY0" fmla="*/ 0 h 935189"/>
                <a:gd name="connsiteX1" fmla="*/ 2143740 w 2143740"/>
                <a:gd name="connsiteY1" fmla="*/ 0 h 935189"/>
                <a:gd name="connsiteX2" fmla="*/ 2143740 w 2143740"/>
                <a:gd name="connsiteY2" fmla="*/ 202795 h 935189"/>
                <a:gd name="connsiteX3" fmla="*/ 1942315 w 2143740"/>
                <a:gd name="connsiteY3" fmla="*/ 202795 h 935189"/>
                <a:gd name="connsiteX4" fmla="*/ 1942315 w 2143740"/>
                <a:gd name="connsiteY4" fmla="*/ 935189 h 935189"/>
                <a:gd name="connsiteX5" fmla="*/ 1699097 w 2143740"/>
                <a:gd name="connsiteY5" fmla="*/ 935189 h 935189"/>
                <a:gd name="connsiteX6" fmla="*/ 1699097 w 2143740"/>
                <a:gd name="connsiteY6" fmla="*/ 202795 h 935189"/>
                <a:gd name="connsiteX7" fmla="*/ 1501098 w 2143740"/>
                <a:gd name="connsiteY7" fmla="*/ 202795 h 935189"/>
                <a:gd name="connsiteX8" fmla="*/ 0 w 2143740"/>
                <a:gd name="connsiteY8" fmla="*/ 0 h 935189"/>
                <a:gd name="connsiteX9" fmla="*/ 243218 w 2143740"/>
                <a:gd name="connsiteY9" fmla="*/ 0 h 935189"/>
                <a:gd name="connsiteX10" fmla="*/ 243218 w 2143740"/>
                <a:gd name="connsiteY10" fmla="*/ 935189 h 935189"/>
                <a:gd name="connsiteX11" fmla="*/ 0 w 2143740"/>
                <a:gd name="connsiteY11" fmla="*/ 935189 h 93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3740" h="935189">
                  <a:moveTo>
                    <a:pt x="1501098" y="0"/>
                  </a:moveTo>
                  <a:lnTo>
                    <a:pt x="2143740" y="0"/>
                  </a:lnTo>
                  <a:lnTo>
                    <a:pt x="2143740" y="202795"/>
                  </a:lnTo>
                  <a:lnTo>
                    <a:pt x="1942315" y="202795"/>
                  </a:lnTo>
                  <a:lnTo>
                    <a:pt x="1942315" y="935189"/>
                  </a:lnTo>
                  <a:lnTo>
                    <a:pt x="1699097" y="935189"/>
                  </a:lnTo>
                  <a:lnTo>
                    <a:pt x="1699097" y="202795"/>
                  </a:lnTo>
                  <a:lnTo>
                    <a:pt x="1501098" y="202795"/>
                  </a:lnTo>
                  <a:close/>
                  <a:moveTo>
                    <a:pt x="0" y="0"/>
                  </a:moveTo>
                  <a:lnTo>
                    <a:pt x="243218" y="0"/>
                  </a:lnTo>
                  <a:lnTo>
                    <a:pt x="243218" y="935189"/>
                  </a:lnTo>
                  <a:lnTo>
                    <a:pt x="0" y="9351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F8616E3-CED7-426F-BC1C-72F48116F2EF}"/>
              </a:ext>
            </a:extLst>
          </p:cNvPr>
          <p:cNvSpPr txBox="1"/>
          <p:nvPr/>
        </p:nvSpPr>
        <p:spPr>
          <a:xfrm>
            <a:off x="3245532" y="2022168"/>
            <a:ext cx="684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AN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08EBD75-A4F2-4C10-B530-F21E348AA17A}"/>
              </a:ext>
            </a:extLst>
          </p:cNvPr>
          <p:cNvSpPr txBox="1"/>
          <p:nvPr/>
        </p:nvSpPr>
        <p:spPr>
          <a:xfrm>
            <a:off x="4894039" y="1849871"/>
            <a:ext cx="524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BASED</a:t>
            </a:r>
            <a:r>
              <a:rPr lang="en-IN" sz="2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3600" dirty="0">
                <a:latin typeface="Cambria" panose="02040503050406030204" pitchFamily="18" charset="0"/>
                <a:ea typeface="Cambria" panose="02040503050406030204" pitchFamily="18" charset="0"/>
              </a:rPr>
              <a:t>MINOR PROJECT </a:t>
            </a:r>
            <a:r>
              <a:rPr lang="en-IN" sz="2400" dirty="0">
                <a:latin typeface="Cambria" panose="02040503050406030204" pitchFamily="18" charset="0"/>
                <a:ea typeface="Cambria" panose="02040503050406030204" pitchFamily="18" charset="0"/>
              </a:rPr>
              <a:t>ON</a:t>
            </a:r>
            <a:endParaRPr lang="en-IN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C7E32D-8948-47EE-883B-1FFB68BD3C28}"/>
              </a:ext>
            </a:extLst>
          </p:cNvPr>
          <p:cNvSpPr txBox="1"/>
          <p:nvPr/>
        </p:nvSpPr>
        <p:spPr>
          <a:xfrm>
            <a:off x="2675893" y="4707426"/>
            <a:ext cx="26339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GUIDED BY:</a:t>
            </a:r>
          </a:p>
          <a:p>
            <a:pPr algn="ctr"/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Mr. S. VISHNU</a:t>
            </a:r>
          </a:p>
          <a:p>
            <a:pPr algn="ctr"/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ASSISTANT PROFESSOR</a:t>
            </a:r>
          </a:p>
          <a:p>
            <a:pPr algn="ctr"/>
            <a:r>
              <a:rPr lang="en-IN" sz="16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VFSTR</a:t>
            </a:r>
          </a:p>
        </p:txBody>
      </p:sp>
      <p:grpSp>
        <p:nvGrpSpPr>
          <p:cNvPr id="184" name="Google Shape;164;p5">
            <a:extLst>
              <a:ext uri="{FF2B5EF4-FFF2-40B4-BE49-F238E27FC236}">
                <a16:creationId xmlns:a16="http://schemas.microsoft.com/office/drawing/2014/main" id="{3335B983-7B2D-4FA2-9EF2-587FC7C1679B}"/>
              </a:ext>
            </a:extLst>
          </p:cNvPr>
          <p:cNvGrpSpPr/>
          <p:nvPr/>
        </p:nvGrpSpPr>
        <p:grpSpPr>
          <a:xfrm>
            <a:off x="447679" y="2454042"/>
            <a:ext cx="457176" cy="466757"/>
            <a:chOff x="3951850" y="2985350"/>
            <a:chExt cx="407950" cy="416500"/>
          </a:xfrm>
        </p:grpSpPr>
        <p:sp>
          <p:nvSpPr>
            <p:cNvPr id="185" name="Google Shape;165;p5">
              <a:extLst>
                <a:ext uri="{FF2B5EF4-FFF2-40B4-BE49-F238E27FC236}">
                  <a16:creationId xmlns:a16="http://schemas.microsoft.com/office/drawing/2014/main" id="{BE5DD49B-4C93-4CAB-BB2F-695DA3FCC5AB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6" name="Google Shape;166;p5">
              <a:extLst>
                <a:ext uri="{FF2B5EF4-FFF2-40B4-BE49-F238E27FC236}">
                  <a16:creationId xmlns:a16="http://schemas.microsoft.com/office/drawing/2014/main" id="{3F5C44DD-D607-4FF6-A133-74DFD46D4CF4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7" name="Google Shape;167;p5">
              <a:extLst>
                <a:ext uri="{FF2B5EF4-FFF2-40B4-BE49-F238E27FC236}">
                  <a16:creationId xmlns:a16="http://schemas.microsoft.com/office/drawing/2014/main" id="{5078C1D7-2EF2-4EC8-9374-4CE32DC53169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88" name="Google Shape;168;p5">
              <a:extLst>
                <a:ext uri="{FF2B5EF4-FFF2-40B4-BE49-F238E27FC236}">
                  <a16:creationId xmlns:a16="http://schemas.microsoft.com/office/drawing/2014/main" id="{68D7B124-BD77-4EB7-B5CB-B207C2216F29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89" name="Google Shape;137;p5">
            <a:extLst>
              <a:ext uri="{FF2B5EF4-FFF2-40B4-BE49-F238E27FC236}">
                <a16:creationId xmlns:a16="http://schemas.microsoft.com/office/drawing/2014/main" id="{AE306E42-11EA-459F-8741-8BD865348ADE}"/>
              </a:ext>
            </a:extLst>
          </p:cNvPr>
          <p:cNvSpPr/>
          <p:nvPr/>
        </p:nvSpPr>
        <p:spPr>
          <a:xfrm rot="10800000" flipH="1">
            <a:off x="5143" y="21459"/>
            <a:ext cx="534725" cy="471739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90" name="Google Shape;131;p5">
            <a:extLst>
              <a:ext uri="{FF2B5EF4-FFF2-40B4-BE49-F238E27FC236}">
                <a16:creationId xmlns:a16="http://schemas.microsoft.com/office/drawing/2014/main" id="{C964F166-46F7-4116-A68B-B4FDEB33DA24}"/>
              </a:ext>
            </a:extLst>
          </p:cNvPr>
          <p:cNvSpPr/>
          <p:nvPr/>
        </p:nvSpPr>
        <p:spPr>
          <a:xfrm rot="5400000">
            <a:off x="10868744" y="5142351"/>
            <a:ext cx="1528000" cy="176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solidFill>
            <a:srgbClr val="F2F2F2"/>
          </a:solidFill>
          <a:ln>
            <a:solidFill>
              <a:srgbClr val="5A28C8"/>
            </a:solidFill>
            <a:prstDash val="dash"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35;p5">
            <a:extLst>
              <a:ext uri="{FF2B5EF4-FFF2-40B4-BE49-F238E27FC236}">
                <a16:creationId xmlns:a16="http://schemas.microsoft.com/office/drawing/2014/main" id="{4D006685-BA90-4259-8518-51AF92DA624D}"/>
              </a:ext>
            </a:extLst>
          </p:cNvPr>
          <p:cNvSpPr/>
          <p:nvPr/>
        </p:nvSpPr>
        <p:spPr>
          <a:xfrm rot="10800000" flipH="1">
            <a:off x="-256033" y="1818360"/>
            <a:ext cx="779249" cy="651347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FB24FE74-A4DA-4CCF-BA35-15BD84AE243C}"/>
              </a:ext>
            </a:extLst>
          </p:cNvPr>
          <p:cNvSpPr/>
          <p:nvPr/>
        </p:nvSpPr>
        <p:spPr>
          <a:xfrm>
            <a:off x="11219630" y="5721312"/>
            <a:ext cx="826229" cy="608223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Google Shape;131;p5">
            <a:extLst>
              <a:ext uri="{FF2B5EF4-FFF2-40B4-BE49-F238E27FC236}">
                <a16:creationId xmlns:a16="http://schemas.microsoft.com/office/drawing/2014/main" id="{C22AE292-5F19-496C-A272-1F37BABEE857}"/>
              </a:ext>
            </a:extLst>
          </p:cNvPr>
          <p:cNvSpPr/>
          <p:nvPr/>
        </p:nvSpPr>
        <p:spPr>
          <a:xfrm rot="5400000">
            <a:off x="255998" y="165780"/>
            <a:ext cx="1980000" cy="198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solidFill>
            <a:srgbClr val="F2F2F2"/>
          </a:solidFill>
          <a:ln>
            <a:solidFill>
              <a:srgbClr val="184769"/>
            </a:solidFill>
            <a:prstDash val="dash"/>
          </a:ln>
        </p:spPr>
        <p:txBody>
          <a:bodyPr spcFirstLastPara="1" wrap="square" lIns="67733" tIns="67733" rIns="67733" bIns="677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4267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" name="Rectangle 9">
            <a:extLst>
              <a:ext uri="{FF2B5EF4-FFF2-40B4-BE49-F238E27FC236}">
                <a16:creationId xmlns:a16="http://schemas.microsoft.com/office/drawing/2014/main" id="{01209DC0-3C45-4843-BACC-B016DFCAE9C0}"/>
              </a:ext>
            </a:extLst>
          </p:cNvPr>
          <p:cNvSpPr/>
          <p:nvPr/>
        </p:nvSpPr>
        <p:spPr>
          <a:xfrm>
            <a:off x="688573" y="566326"/>
            <a:ext cx="1044000" cy="910582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357774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751E54-4480-4C1C-9224-47F20F20FA9E}"/>
              </a:ext>
            </a:extLst>
          </p:cNvPr>
          <p:cNvSpPr txBox="1"/>
          <p:nvPr/>
        </p:nvSpPr>
        <p:spPr>
          <a:xfrm>
            <a:off x="4470027" y="170586"/>
            <a:ext cx="3251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NODE – RED APPLICATION</a:t>
            </a:r>
          </a:p>
          <a:p>
            <a:pPr algn="ctr"/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BASIC LAYOUT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801A1-A65A-440F-8E64-E20088452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812" y="965121"/>
            <a:ext cx="8794376" cy="47443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1C4CAC-1E65-4F33-AF4C-E9483D006B58}"/>
              </a:ext>
            </a:extLst>
          </p:cNvPr>
          <p:cNvSpPr/>
          <p:nvPr/>
        </p:nvSpPr>
        <p:spPr>
          <a:xfrm>
            <a:off x="1694330" y="2124634"/>
            <a:ext cx="927847" cy="33617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A524EA-954C-4EFD-912E-9F8A9928F76F}"/>
              </a:ext>
            </a:extLst>
          </p:cNvPr>
          <p:cNvSpPr/>
          <p:nvPr/>
        </p:nvSpPr>
        <p:spPr>
          <a:xfrm>
            <a:off x="2698377" y="1963270"/>
            <a:ext cx="6087035" cy="32990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B0A5AA-9B86-47B8-B4C5-092D18B476C6}"/>
              </a:ext>
            </a:extLst>
          </p:cNvPr>
          <p:cNvCxnSpPr>
            <a:cxnSpLocks/>
            <a:stCxn id="6" idx="1"/>
            <a:endCxn id="17" idx="3"/>
          </p:cNvCxnSpPr>
          <p:nvPr/>
        </p:nvCxnSpPr>
        <p:spPr>
          <a:xfrm flipH="1" flipV="1">
            <a:off x="1349188" y="3805516"/>
            <a:ext cx="345142" cy="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81FB0F8-3F53-4CA2-81FF-047E9F9A9FE3}"/>
              </a:ext>
            </a:extLst>
          </p:cNvPr>
          <p:cNvSpPr/>
          <p:nvPr/>
        </p:nvSpPr>
        <p:spPr>
          <a:xfrm>
            <a:off x="8848166" y="1963270"/>
            <a:ext cx="1645022" cy="32990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836E26-882B-4FC5-9AE7-961DD855F58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0493188" y="3612776"/>
            <a:ext cx="282388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E95A781-B021-4F5E-BC39-53B5E8F2E7EE}"/>
              </a:ext>
            </a:extLst>
          </p:cNvPr>
          <p:cNvSpPr txBox="1"/>
          <p:nvPr/>
        </p:nvSpPr>
        <p:spPr>
          <a:xfrm>
            <a:off x="555812" y="3543906"/>
            <a:ext cx="793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Nodes Palette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66F951-A5C0-4DA1-85C8-44292C3FA65A}"/>
              </a:ext>
            </a:extLst>
          </p:cNvPr>
          <p:cNvSpPr txBox="1"/>
          <p:nvPr/>
        </p:nvSpPr>
        <p:spPr>
          <a:xfrm>
            <a:off x="5038165" y="3167390"/>
            <a:ext cx="1454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WORKSPACE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37464E-FC04-48A2-B0E5-64234168EA94}"/>
              </a:ext>
            </a:extLst>
          </p:cNvPr>
          <p:cNvSpPr txBox="1"/>
          <p:nvPr/>
        </p:nvSpPr>
        <p:spPr>
          <a:xfrm>
            <a:off x="10699377" y="3337288"/>
            <a:ext cx="793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Info Palette</a:t>
            </a:r>
          </a:p>
        </p:txBody>
      </p:sp>
    </p:spTree>
    <p:extLst>
      <p:ext uri="{BB962C8B-B14F-4D97-AF65-F5344CB8AC3E}">
        <p14:creationId xmlns:p14="http://schemas.microsoft.com/office/powerpoint/2010/main" val="350162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751E54-4480-4C1C-9224-47F20F20FA9E}"/>
              </a:ext>
            </a:extLst>
          </p:cNvPr>
          <p:cNvSpPr txBox="1"/>
          <p:nvPr/>
        </p:nvSpPr>
        <p:spPr>
          <a:xfrm>
            <a:off x="4470027" y="170586"/>
            <a:ext cx="3251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NODE – RED APPLICATION</a:t>
            </a:r>
          </a:p>
          <a:p>
            <a:pPr algn="ctr"/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NODE PALETTE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7B325-E4F6-4D9E-B2E1-9DA39F6D7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093" y="1013011"/>
            <a:ext cx="2979102" cy="4993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AAE3DB-97D6-43BE-B67D-71242CC92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195" y="1013011"/>
            <a:ext cx="1324160" cy="26894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51D869-EAAA-4C23-9AB8-59A509DAF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27" y="1462706"/>
            <a:ext cx="2004898" cy="37906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2B79CF-B357-488E-8D57-9C07052FA6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3" r="27164"/>
          <a:stretch/>
        </p:blipFill>
        <p:spPr>
          <a:xfrm>
            <a:off x="2603155" y="1879825"/>
            <a:ext cx="4257607" cy="295637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261B407-864B-48C8-B68C-11173E388442}"/>
              </a:ext>
            </a:extLst>
          </p:cNvPr>
          <p:cNvSpPr/>
          <p:nvPr/>
        </p:nvSpPr>
        <p:spPr>
          <a:xfrm>
            <a:off x="409363" y="3836894"/>
            <a:ext cx="1237129" cy="27790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8E4F67-B89C-45EE-A8E4-8858C0816D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386" y="3702424"/>
            <a:ext cx="1236117" cy="148814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CC4F4A-B117-480C-BD30-BD81CB3E0167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2214825" y="3358012"/>
            <a:ext cx="38833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F531F86-0C5E-4C02-BDDB-8CCE54BDD816}"/>
              </a:ext>
            </a:extLst>
          </p:cNvPr>
          <p:cNvSpPr/>
          <p:nvPr/>
        </p:nvSpPr>
        <p:spPr>
          <a:xfrm>
            <a:off x="1963805" y="1465729"/>
            <a:ext cx="251019" cy="34514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78402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F8E833-3F82-48F2-BE07-CC14CD7D3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0454" y="248861"/>
            <a:ext cx="9114417" cy="724247"/>
          </a:xfrm>
        </p:spPr>
        <p:txBody>
          <a:bodyPr/>
          <a:lstStyle/>
          <a:p>
            <a:r>
              <a:rPr lang="en-IN" sz="3600" b="1" dirty="0">
                <a:latin typeface="Cambria" panose="02040503050406030204" pitchFamily="18" charset="0"/>
                <a:ea typeface="Cambria" panose="02040503050406030204" pitchFamily="18" charset="0"/>
              </a:rPr>
              <a:t>CIRCUIT DIAGRAM</a:t>
            </a:r>
            <a:endParaRPr lang="en-IN" sz="36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AFADB3-2BD7-4EC2-9AD1-4D2DDCCC60D9}"/>
              </a:ext>
            </a:extLst>
          </p:cNvPr>
          <p:cNvSpPr/>
          <p:nvPr/>
        </p:nvSpPr>
        <p:spPr>
          <a:xfrm>
            <a:off x="482454" y="132497"/>
            <a:ext cx="872837" cy="98090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53BB65-AB5A-4F13-B9BF-1AA29E080206}"/>
              </a:ext>
            </a:extLst>
          </p:cNvPr>
          <p:cNvSpPr/>
          <p:nvPr/>
        </p:nvSpPr>
        <p:spPr>
          <a:xfrm>
            <a:off x="11205242" y="120533"/>
            <a:ext cx="872837" cy="98090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7C5453-E930-4D57-9093-DEA14B9A20DD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355291" y="622948"/>
            <a:ext cx="191035" cy="0"/>
          </a:xfrm>
          <a:prstGeom prst="line">
            <a:avLst/>
          </a:prstGeom>
          <a:ln w="9525" cap="flat" cmpd="sng" algn="ctr">
            <a:solidFill>
              <a:srgbClr val="476AD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B6DEDF-3AEE-455F-A0FC-AD15ABB51154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0981113" y="610984"/>
            <a:ext cx="224129" cy="0"/>
          </a:xfrm>
          <a:prstGeom prst="line">
            <a:avLst/>
          </a:prstGeom>
          <a:ln w="9525" cap="flat" cmpd="sng" algn="ctr">
            <a:solidFill>
              <a:srgbClr val="476AD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90201C0-FDC8-45DD-9C91-D5BC2B672B70}"/>
              </a:ext>
            </a:extLst>
          </p:cNvPr>
          <p:cNvSpPr/>
          <p:nvPr/>
        </p:nvSpPr>
        <p:spPr>
          <a:xfrm>
            <a:off x="11371660" y="352947"/>
            <a:ext cx="540000" cy="540000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rgbClr val="476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oogle Shape;164;p5">
            <a:extLst>
              <a:ext uri="{FF2B5EF4-FFF2-40B4-BE49-F238E27FC236}">
                <a16:creationId xmlns:a16="http://schemas.microsoft.com/office/drawing/2014/main" id="{788446AF-9FED-4FCE-BDF6-59CD7C041C0A}"/>
              </a:ext>
            </a:extLst>
          </p:cNvPr>
          <p:cNvGrpSpPr/>
          <p:nvPr/>
        </p:nvGrpSpPr>
        <p:grpSpPr>
          <a:xfrm>
            <a:off x="682135" y="389568"/>
            <a:ext cx="457176" cy="466757"/>
            <a:chOff x="3951850" y="2985350"/>
            <a:chExt cx="407950" cy="416500"/>
          </a:xfrm>
        </p:grpSpPr>
        <p:sp>
          <p:nvSpPr>
            <p:cNvPr id="19" name="Google Shape;165;p5">
              <a:extLst>
                <a:ext uri="{FF2B5EF4-FFF2-40B4-BE49-F238E27FC236}">
                  <a16:creationId xmlns:a16="http://schemas.microsoft.com/office/drawing/2014/main" id="{EAA02147-37B7-4177-96EE-5405B6AE0404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" name="Google Shape;166;p5">
              <a:extLst>
                <a:ext uri="{FF2B5EF4-FFF2-40B4-BE49-F238E27FC236}">
                  <a16:creationId xmlns:a16="http://schemas.microsoft.com/office/drawing/2014/main" id="{35EAA812-F0F8-4B66-B2A1-ED7D69FF99CD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" name="Google Shape;167;p5">
              <a:extLst>
                <a:ext uri="{FF2B5EF4-FFF2-40B4-BE49-F238E27FC236}">
                  <a16:creationId xmlns:a16="http://schemas.microsoft.com/office/drawing/2014/main" id="{E27B1EF4-51BD-4C4F-B908-840FEFADFB79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168;p5">
              <a:extLst>
                <a:ext uri="{FF2B5EF4-FFF2-40B4-BE49-F238E27FC236}">
                  <a16:creationId xmlns:a16="http://schemas.microsoft.com/office/drawing/2014/main" id="{EBE7CDC6-6AAD-4236-BB79-7BA4397D3100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9FA66B0-E21B-400B-B669-18CC2CD213A5}"/>
              </a:ext>
            </a:extLst>
          </p:cNvPr>
          <p:cNvSpPr txBox="1"/>
          <p:nvPr/>
        </p:nvSpPr>
        <p:spPr>
          <a:xfrm>
            <a:off x="4470027" y="1156703"/>
            <a:ext cx="3251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HARDWARE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7BFB4B2-DB5D-4CC1-8F43-B994DF299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45148" y="2550458"/>
            <a:ext cx="4118938" cy="269653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DF68605-26CE-4480-8475-E305DE84AC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" t="11513" r="4988" b="8026"/>
          <a:stretch/>
        </p:blipFill>
        <p:spPr>
          <a:xfrm rot="5400000">
            <a:off x="5566243" y="2650561"/>
            <a:ext cx="4222377" cy="259976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73CCA5E-F5D1-4961-AD68-5C75DC8F81D3}"/>
              </a:ext>
            </a:extLst>
          </p:cNvPr>
          <p:cNvCxnSpPr>
            <a:cxnSpLocks/>
          </p:cNvCxnSpPr>
          <p:nvPr/>
        </p:nvCxnSpPr>
        <p:spPr>
          <a:xfrm>
            <a:off x="5477510" y="2255520"/>
            <a:ext cx="1059180" cy="685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930D60-B297-4A66-91CD-35833E8635E4}"/>
              </a:ext>
            </a:extLst>
          </p:cNvPr>
          <p:cNvCxnSpPr>
            <a:cxnSpLocks/>
          </p:cNvCxnSpPr>
          <p:nvPr/>
        </p:nvCxnSpPr>
        <p:spPr>
          <a:xfrm flipV="1">
            <a:off x="5477510" y="2313940"/>
            <a:ext cx="1901190" cy="515126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F70EA58-E359-44F1-A075-779B1DC8F94D}"/>
              </a:ext>
            </a:extLst>
          </p:cNvPr>
          <p:cNvCxnSpPr>
            <a:cxnSpLocks/>
          </p:cNvCxnSpPr>
          <p:nvPr/>
        </p:nvCxnSpPr>
        <p:spPr>
          <a:xfrm flipV="1">
            <a:off x="5439410" y="4007348"/>
            <a:ext cx="1939290" cy="44654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75533BF-89BC-42B2-8A81-810BD6D0E542}"/>
              </a:ext>
            </a:extLst>
          </p:cNvPr>
          <p:cNvCxnSpPr>
            <a:cxnSpLocks/>
          </p:cNvCxnSpPr>
          <p:nvPr/>
        </p:nvCxnSpPr>
        <p:spPr>
          <a:xfrm flipV="1">
            <a:off x="5477510" y="2438400"/>
            <a:ext cx="1184910" cy="646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77F3917-01A3-4930-9A1B-2612AACE34F2}"/>
              </a:ext>
            </a:extLst>
          </p:cNvPr>
          <p:cNvCxnSpPr>
            <a:cxnSpLocks/>
          </p:cNvCxnSpPr>
          <p:nvPr/>
        </p:nvCxnSpPr>
        <p:spPr>
          <a:xfrm>
            <a:off x="5449570" y="4323209"/>
            <a:ext cx="1939290" cy="78586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024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3456C3-69FC-4BE1-B832-E06FD4181A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1516" y="56479"/>
            <a:ext cx="3788968" cy="369332"/>
          </a:xfrm>
        </p:spPr>
        <p:txBody>
          <a:bodyPr/>
          <a:lstStyle/>
          <a:p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IOT LEVEL SPECIFICATION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62945A-F937-4582-89A6-5A56DD50490B}"/>
              </a:ext>
            </a:extLst>
          </p:cNvPr>
          <p:cNvSpPr/>
          <p:nvPr/>
        </p:nvSpPr>
        <p:spPr>
          <a:xfrm>
            <a:off x="2948873" y="5324757"/>
            <a:ext cx="1477108" cy="571082"/>
          </a:xfrm>
          <a:prstGeom prst="rect">
            <a:avLst/>
          </a:prstGeom>
          <a:ln>
            <a:solidFill>
              <a:srgbClr val="5A28C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End Node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335DB0C-7782-4157-9D39-57E706205E26}"/>
              </a:ext>
            </a:extLst>
          </p:cNvPr>
          <p:cNvSpPr/>
          <p:nvPr/>
        </p:nvSpPr>
        <p:spPr>
          <a:xfrm>
            <a:off x="2948873" y="4406002"/>
            <a:ext cx="1477108" cy="571082"/>
          </a:xfrm>
          <a:prstGeom prst="rect">
            <a:avLst/>
          </a:prstGeom>
          <a:ln>
            <a:solidFill>
              <a:srgbClr val="5A28C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Resource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E060506-005F-4131-8914-A2B24A430343}"/>
              </a:ext>
            </a:extLst>
          </p:cNvPr>
          <p:cNvSpPr/>
          <p:nvPr/>
        </p:nvSpPr>
        <p:spPr>
          <a:xfrm>
            <a:off x="2948873" y="3483438"/>
            <a:ext cx="1477108" cy="571082"/>
          </a:xfrm>
          <a:prstGeom prst="rect">
            <a:avLst/>
          </a:prstGeom>
          <a:ln>
            <a:solidFill>
              <a:srgbClr val="5A28C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Controller Service</a:t>
            </a:r>
          </a:p>
        </p:txBody>
      </p:sp>
      <p:sp>
        <p:nvSpPr>
          <p:cNvPr id="32" name="Arrow: Up-Down 31">
            <a:extLst>
              <a:ext uri="{FF2B5EF4-FFF2-40B4-BE49-F238E27FC236}">
                <a16:creationId xmlns:a16="http://schemas.microsoft.com/office/drawing/2014/main" id="{18A66681-8E43-4D5A-9B0D-D2080D10B587}"/>
              </a:ext>
            </a:extLst>
          </p:cNvPr>
          <p:cNvSpPr/>
          <p:nvPr/>
        </p:nvSpPr>
        <p:spPr>
          <a:xfrm>
            <a:off x="3594716" y="4072890"/>
            <a:ext cx="198121" cy="324000"/>
          </a:xfrm>
          <a:prstGeom prst="upDownArrow">
            <a:avLst/>
          </a:prstGeom>
          <a:solidFill>
            <a:schemeClr val="bg1"/>
          </a:solidFill>
          <a:ln w="19050">
            <a:solidFill>
              <a:srgbClr val="5A2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Arrow: Up-Down 32">
            <a:extLst>
              <a:ext uri="{FF2B5EF4-FFF2-40B4-BE49-F238E27FC236}">
                <a16:creationId xmlns:a16="http://schemas.microsoft.com/office/drawing/2014/main" id="{AFE3D064-ED05-4022-ABBB-4ACCC272F7D6}"/>
              </a:ext>
            </a:extLst>
          </p:cNvPr>
          <p:cNvSpPr/>
          <p:nvPr/>
        </p:nvSpPr>
        <p:spPr>
          <a:xfrm>
            <a:off x="3594716" y="4987290"/>
            <a:ext cx="198121" cy="335430"/>
          </a:xfrm>
          <a:prstGeom prst="upDownArrow">
            <a:avLst/>
          </a:prstGeom>
          <a:solidFill>
            <a:schemeClr val="bg1"/>
          </a:solidFill>
          <a:ln w="19050">
            <a:solidFill>
              <a:srgbClr val="5A2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2B145EA-006C-4D1C-82B2-95E550AC1020}"/>
              </a:ext>
            </a:extLst>
          </p:cNvPr>
          <p:cNvCxnSpPr/>
          <p:nvPr/>
        </p:nvCxnSpPr>
        <p:spPr>
          <a:xfrm>
            <a:off x="6096000" y="870857"/>
            <a:ext cx="0" cy="4511040"/>
          </a:xfrm>
          <a:prstGeom prst="line">
            <a:avLst/>
          </a:prstGeom>
          <a:ln w="28575">
            <a:solidFill>
              <a:srgbClr val="5A28C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81DD948-8AD6-4BE8-AF8C-B3C276B62521}"/>
              </a:ext>
            </a:extLst>
          </p:cNvPr>
          <p:cNvSpPr txBox="1"/>
          <p:nvPr/>
        </p:nvSpPr>
        <p:spPr>
          <a:xfrm>
            <a:off x="3156855" y="870857"/>
            <a:ext cx="892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LOCAL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19B166-A3A1-4081-A55C-26C4432407A2}"/>
              </a:ext>
            </a:extLst>
          </p:cNvPr>
          <p:cNvSpPr txBox="1"/>
          <p:nvPr/>
        </p:nvSpPr>
        <p:spPr>
          <a:xfrm>
            <a:off x="7881245" y="870857"/>
            <a:ext cx="92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CLOUD</a:t>
            </a:r>
          </a:p>
        </p:txBody>
      </p:sp>
      <p:sp>
        <p:nvSpPr>
          <p:cNvPr id="37" name="Cylinder 36">
            <a:extLst>
              <a:ext uri="{FF2B5EF4-FFF2-40B4-BE49-F238E27FC236}">
                <a16:creationId xmlns:a16="http://schemas.microsoft.com/office/drawing/2014/main" id="{A90CB311-7282-42CA-9E7C-6858F7B00477}"/>
              </a:ext>
            </a:extLst>
          </p:cNvPr>
          <p:cNvSpPr/>
          <p:nvPr/>
        </p:nvSpPr>
        <p:spPr>
          <a:xfrm>
            <a:off x="1163629" y="2822280"/>
            <a:ext cx="1287190" cy="94669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5A2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476ADD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DATABASE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FB802FD-4C6F-4DA8-BE92-231EA3AD6F63}"/>
              </a:ext>
            </a:extLst>
          </p:cNvPr>
          <p:cNvSpPr/>
          <p:nvPr/>
        </p:nvSpPr>
        <p:spPr>
          <a:xfrm>
            <a:off x="2948873" y="1302321"/>
            <a:ext cx="1477108" cy="571082"/>
          </a:xfrm>
          <a:prstGeom prst="rect">
            <a:avLst/>
          </a:prstGeom>
          <a:ln>
            <a:solidFill>
              <a:srgbClr val="5A28C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Application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7123A57-4390-40B3-B3D7-A7BEE6C32D7C}"/>
              </a:ext>
            </a:extLst>
          </p:cNvPr>
          <p:cNvSpPr/>
          <p:nvPr/>
        </p:nvSpPr>
        <p:spPr>
          <a:xfrm>
            <a:off x="2948873" y="2369121"/>
            <a:ext cx="1477108" cy="571082"/>
          </a:xfrm>
          <a:prstGeom prst="rect">
            <a:avLst/>
          </a:prstGeom>
          <a:ln>
            <a:solidFill>
              <a:srgbClr val="5A28C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3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REST services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A64318-866C-475F-BBC0-C429B3563D5F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3687427" y="1873403"/>
            <a:ext cx="0" cy="495718"/>
          </a:xfrm>
          <a:prstGeom prst="straightConnector1">
            <a:avLst/>
          </a:prstGeom>
          <a:ln w="28575">
            <a:solidFill>
              <a:srgbClr val="5A28C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526CF9-E27D-44AD-A91D-D856AA75DDBB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1807224" y="3768979"/>
            <a:ext cx="0" cy="157562"/>
          </a:xfrm>
          <a:prstGeom prst="straightConnector1">
            <a:avLst/>
          </a:prstGeom>
          <a:ln w="28575">
            <a:solidFill>
              <a:srgbClr val="5A28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D56A22A-A037-4315-A650-94C4171FA3FB}"/>
              </a:ext>
            </a:extLst>
          </p:cNvPr>
          <p:cNvCxnSpPr>
            <a:cxnSpLocks/>
          </p:cNvCxnSpPr>
          <p:nvPr/>
        </p:nvCxnSpPr>
        <p:spPr>
          <a:xfrm>
            <a:off x="1792936" y="3926541"/>
            <a:ext cx="1141649" cy="0"/>
          </a:xfrm>
          <a:prstGeom prst="straightConnector1">
            <a:avLst/>
          </a:prstGeom>
          <a:ln w="28575">
            <a:solidFill>
              <a:srgbClr val="5A28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3C6AE6B-6617-43C2-846C-F9E9AA076E42}"/>
              </a:ext>
            </a:extLst>
          </p:cNvPr>
          <p:cNvCxnSpPr>
            <a:cxnSpLocks/>
          </p:cNvCxnSpPr>
          <p:nvPr/>
        </p:nvCxnSpPr>
        <p:spPr>
          <a:xfrm>
            <a:off x="1792936" y="2500172"/>
            <a:ext cx="1141649" cy="0"/>
          </a:xfrm>
          <a:prstGeom prst="straightConnector1">
            <a:avLst/>
          </a:prstGeom>
          <a:ln w="28575">
            <a:solidFill>
              <a:srgbClr val="5A28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12C7FDE-0F6D-4D0C-84C1-DB601BA4E6D1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1807224" y="2500172"/>
            <a:ext cx="0" cy="322108"/>
          </a:xfrm>
          <a:prstGeom prst="straightConnector1">
            <a:avLst/>
          </a:prstGeom>
          <a:ln w="28575">
            <a:solidFill>
              <a:srgbClr val="5A28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1">
            <a:extLst>
              <a:ext uri="{FF2B5EF4-FFF2-40B4-BE49-F238E27FC236}">
                <a16:creationId xmlns:a16="http://schemas.microsoft.com/office/drawing/2014/main" id="{FA22D8D6-A91A-4011-847B-267B5CC1345D}"/>
              </a:ext>
            </a:extLst>
          </p:cNvPr>
          <p:cNvSpPr txBox="1">
            <a:spLocks/>
          </p:cNvSpPr>
          <p:nvPr/>
        </p:nvSpPr>
        <p:spPr>
          <a:xfrm>
            <a:off x="4201516" y="420664"/>
            <a:ext cx="37889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None/>
              <a:defRPr sz="5400" b="0" i="0" u="none" strike="noStrike" cap="none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Source Sans Pro"/>
                <a:cs typeface="Arial" pitchFamily="34" charset="0"/>
                <a:sym typeface="Source Sans Pro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IN" sz="2000" b="1" kern="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IOT LEVEL 1</a:t>
            </a:r>
          </a:p>
        </p:txBody>
      </p:sp>
    </p:spTree>
    <p:extLst>
      <p:ext uri="{BB962C8B-B14F-4D97-AF65-F5344CB8AC3E}">
        <p14:creationId xmlns:p14="http://schemas.microsoft.com/office/powerpoint/2010/main" val="3760361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6B4F33-985B-4C53-827F-E53DEFB2CB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8607" y="279688"/>
            <a:ext cx="8983225" cy="477119"/>
          </a:xfrm>
        </p:spPr>
        <p:txBody>
          <a:bodyPr/>
          <a:lstStyle/>
          <a:p>
            <a:r>
              <a:rPr lang="en-IN" sz="3800" b="1" dirty="0">
                <a:latin typeface="Cambria" panose="02040503050406030204" pitchFamily="18" charset="0"/>
                <a:ea typeface="Cambria" panose="02040503050406030204" pitchFamily="18" charset="0"/>
              </a:rPr>
              <a:t>PROCEDURE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1DD0B940-5C1F-4411-87C8-F5FF9C305D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70492" y="1471749"/>
            <a:ext cx="10043467" cy="3857897"/>
          </a:xfrm>
        </p:spPr>
        <p:txBody>
          <a:bodyPr/>
          <a:lstStyle/>
          <a:p>
            <a:pPr marL="38100" indent="0" algn="just">
              <a:buClr>
                <a:srgbClr val="5A28C8"/>
              </a:buClr>
              <a:buSzPct val="100000"/>
              <a:buNone/>
            </a:pPr>
            <a:r>
              <a:rPr lang="en-IN" sz="20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Condition 1: </a:t>
            </a:r>
            <a:r>
              <a:rPr lang="en-IN" sz="2000" dirty="0">
                <a:solidFill>
                  <a:srgbClr val="476ADD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Process with LDR</a:t>
            </a:r>
          </a:p>
          <a:p>
            <a:pPr algn="just">
              <a:buClr>
                <a:srgbClr val="5A28C8"/>
              </a:buClr>
              <a:buSzPct val="100000"/>
              <a:buFont typeface="Wingdings" panose="05000000000000000000" pitchFamily="2" charset="2"/>
              <a:buChar char="§"/>
            </a:pPr>
            <a:r>
              <a:rPr lang="en-IN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IN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LDR</a:t>
            </a:r>
            <a:r>
              <a:rPr lang="en-IN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is placed in a room which reads the light level because a Laser light is kept opposite to LDR so that the laser light will always falls on LDR.</a:t>
            </a:r>
          </a:p>
          <a:p>
            <a:pPr algn="just">
              <a:buClr>
                <a:srgbClr val="5A28C8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Now when the laser beam is </a:t>
            </a:r>
            <a:r>
              <a:rPr lang="en-US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breached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we can see that there is a </a:t>
            </a:r>
            <a:r>
              <a:rPr lang="en-US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gradual fall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on light level value. If the light level falls below the threshold value, </a:t>
            </a:r>
            <a:r>
              <a:rPr lang="en-US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 image is captured 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</a:t>
            </a:r>
            <a:r>
              <a:rPr lang="en-US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 alert will be sent 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to the user and also it </a:t>
            </a:r>
            <a:r>
              <a:rPr lang="en-US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turns on the buzzer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38100" indent="0" algn="just">
              <a:buClr>
                <a:srgbClr val="5A28C8"/>
              </a:buClr>
              <a:buSzPct val="100000"/>
              <a:buNone/>
            </a:pPr>
            <a:r>
              <a:rPr lang="en-IN" sz="20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Condition 2: </a:t>
            </a:r>
            <a:r>
              <a:rPr lang="en-IN" sz="2000" dirty="0">
                <a:solidFill>
                  <a:srgbClr val="476ADD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Process with PIR</a:t>
            </a:r>
          </a:p>
          <a:p>
            <a:pPr algn="just">
              <a:buClr>
                <a:srgbClr val="5A28C8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US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PIR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motion sensor is placed in a room. It </a:t>
            </a:r>
            <a:r>
              <a:rPr lang="en-US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detects the motion 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the room. </a:t>
            </a:r>
          </a:p>
          <a:p>
            <a:pPr algn="just">
              <a:buClr>
                <a:srgbClr val="5A28C8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If there is a motion then </a:t>
            </a:r>
            <a:r>
              <a:rPr lang="en-US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 image is captured 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and </a:t>
            </a:r>
            <a:r>
              <a:rPr lang="en-US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 alert will be sent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to the user and also it </a:t>
            </a:r>
            <a:r>
              <a:rPr lang="en-US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turns on the buzzer</a:t>
            </a: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endParaRPr lang="en-IN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Oval 107">
            <a:extLst>
              <a:ext uri="{FF2B5EF4-FFF2-40B4-BE49-F238E27FC236}">
                <a16:creationId xmlns:a16="http://schemas.microsoft.com/office/drawing/2014/main" id="{6C478169-7868-4C1E-A7D6-A57FC6776154}"/>
              </a:ext>
            </a:extLst>
          </p:cNvPr>
          <p:cNvSpPr/>
          <p:nvPr/>
        </p:nvSpPr>
        <p:spPr>
          <a:xfrm>
            <a:off x="5298075" y="586377"/>
            <a:ext cx="540000" cy="540000"/>
          </a:xfrm>
          <a:prstGeom prst="ellipse">
            <a:avLst/>
          </a:prstGeom>
          <a:ln>
            <a:solidFill>
              <a:srgbClr val="5A28C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EE15A7C3-6DD1-45C5-BDC3-FC0616A1E6A3}"/>
              </a:ext>
            </a:extLst>
          </p:cNvPr>
          <p:cNvSpPr/>
          <p:nvPr/>
        </p:nvSpPr>
        <p:spPr>
          <a:xfrm>
            <a:off x="3947794" y="1475303"/>
            <a:ext cx="3247028" cy="373818"/>
          </a:xfrm>
          <a:prstGeom prst="roundRect">
            <a:avLst/>
          </a:prstGeom>
          <a:ln>
            <a:solidFill>
              <a:srgbClr val="5A28C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Reads values from LDR</a:t>
            </a:r>
          </a:p>
        </p:txBody>
      </p:sp>
      <p:sp>
        <p:nvSpPr>
          <p:cNvPr id="110" name="Diamond 109">
            <a:extLst>
              <a:ext uri="{FF2B5EF4-FFF2-40B4-BE49-F238E27FC236}">
                <a16:creationId xmlns:a16="http://schemas.microsoft.com/office/drawing/2014/main" id="{8DE1A50C-5B42-4ED3-A99D-51ADA0F1F8F1}"/>
              </a:ext>
            </a:extLst>
          </p:cNvPr>
          <p:cNvSpPr/>
          <p:nvPr/>
        </p:nvSpPr>
        <p:spPr>
          <a:xfrm>
            <a:off x="4626428" y="2123441"/>
            <a:ext cx="1889760" cy="1209040"/>
          </a:xfrm>
          <a:prstGeom prst="diamond">
            <a:avLst/>
          </a:prstGeom>
          <a:ln>
            <a:solidFill>
              <a:srgbClr val="E46A1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Cambria" panose="02040503050406030204" pitchFamily="18" charset="0"/>
                <a:ea typeface="Cambria" panose="02040503050406030204" pitchFamily="18" charset="0"/>
              </a:rPr>
              <a:t>LDR Level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2B18A1E-F13F-474C-BCD3-B2758A00E93B}"/>
              </a:ext>
            </a:extLst>
          </p:cNvPr>
          <p:cNvCxnSpPr>
            <a:cxnSpLocks/>
            <a:stCxn id="108" idx="4"/>
            <a:endCxn id="109" idx="0"/>
          </p:cNvCxnSpPr>
          <p:nvPr/>
        </p:nvCxnSpPr>
        <p:spPr>
          <a:xfrm>
            <a:off x="5568075" y="1126377"/>
            <a:ext cx="3233" cy="348926"/>
          </a:xfrm>
          <a:prstGeom prst="straightConnector1">
            <a:avLst/>
          </a:prstGeom>
          <a:ln w="28575">
            <a:solidFill>
              <a:srgbClr val="5A28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D92A6E6-457E-4796-8FB1-DE1152095AF3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>
          <a:xfrm>
            <a:off x="5571308" y="1849121"/>
            <a:ext cx="0" cy="274320"/>
          </a:xfrm>
          <a:prstGeom prst="straightConnector1">
            <a:avLst/>
          </a:prstGeom>
          <a:ln w="28575">
            <a:solidFill>
              <a:srgbClr val="5A28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06A41A4-31D3-4A10-9EB3-D4B91D05E1B4}"/>
              </a:ext>
            </a:extLst>
          </p:cNvPr>
          <p:cNvCxnSpPr>
            <a:cxnSpLocks/>
            <a:stCxn id="110" idx="3"/>
          </p:cNvCxnSpPr>
          <p:nvPr/>
        </p:nvCxnSpPr>
        <p:spPr>
          <a:xfrm>
            <a:off x="6516188" y="2727961"/>
            <a:ext cx="89317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3657860-DC71-423C-A3D1-6F73B5E68B55}"/>
              </a:ext>
            </a:extLst>
          </p:cNvPr>
          <p:cNvCxnSpPr>
            <a:cxnSpLocks/>
          </p:cNvCxnSpPr>
          <p:nvPr/>
        </p:nvCxnSpPr>
        <p:spPr>
          <a:xfrm>
            <a:off x="7399200" y="1279034"/>
            <a:ext cx="0" cy="144892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3E070783-5D6F-4152-8B45-63342E0B53F5}"/>
              </a:ext>
            </a:extLst>
          </p:cNvPr>
          <p:cNvCxnSpPr>
            <a:cxnSpLocks/>
          </p:cNvCxnSpPr>
          <p:nvPr/>
        </p:nvCxnSpPr>
        <p:spPr>
          <a:xfrm flipH="1">
            <a:off x="5571308" y="1289194"/>
            <a:ext cx="182517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3A3681C-1270-4BCC-946E-C1D2888BC5FE}"/>
              </a:ext>
            </a:extLst>
          </p:cNvPr>
          <p:cNvCxnSpPr>
            <a:cxnSpLocks/>
            <a:stCxn id="110" idx="2"/>
          </p:cNvCxnSpPr>
          <p:nvPr/>
        </p:nvCxnSpPr>
        <p:spPr>
          <a:xfrm flipH="1">
            <a:off x="5571307" y="3332481"/>
            <a:ext cx="1" cy="22413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B72F820-2A0C-49F1-BAEC-6E48FD228B06}"/>
              </a:ext>
            </a:extLst>
          </p:cNvPr>
          <p:cNvCxnSpPr>
            <a:cxnSpLocks/>
          </p:cNvCxnSpPr>
          <p:nvPr/>
        </p:nvCxnSpPr>
        <p:spPr>
          <a:xfrm>
            <a:off x="3720374" y="3566160"/>
            <a:ext cx="3676106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A6F41AA2-E037-4DC1-9BDD-4ABFE7441D05}"/>
              </a:ext>
            </a:extLst>
          </p:cNvPr>
          <p:cNvSpPr/>
          <p:nvPr/>
        </p:nvSpPr>
        <p:spPr>
          <a:xfrm>
            <a:off x="4784361" y="3986921"/>
            <a:ext cx="1573892" cy="373818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Send alert to user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11F4DE82-1733-4E12-BB45-97B60FE9F1CC}"/>
              </a:ext>
            </a:extLst>
          </p:cNvPr>
          <p:cNvSpPr/>
          <p:nvPr/>
        </p:nvSpPr>
        <p:spPr>
          <a:xfrm>
            <a:off x="6559652" y="3967823"/>
            <a:ext cx="1669947" cy="373818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Triggers an alarm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D3B6EE6-6818-4E29-9B1D-4C194D5DC705}"/>
              </a:ext>
            </a:extLst>
          </p:cNvPr>
          <p:cNvCxnSpPr>
            <a:cxnSpLocks/>
          </p:cNvCxnSpPr>
          <p:nvPr/>
        </p:nvCxnSpPr>
        <p:spPr>
          <a:xfrm>
            <a:off x="3720374" y="3566161"/>
            <a:ext cx="0" cy="42076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CA1F5BE-884B-44D4-9766-7043B6237EA6}"/>
              </a:ext>
            </a:extLst>
          </p:cNvPr>
          <p:cNvCxnSpPr>
            <a:cxnSpLocks/>
            <a:endCxn id="118" idx="0"/>
          </p:cNvCxnSpPr>
          <p:nvPr/>
        </p:nvCxnSpPr>
        <p:spPr>
          <a:xfrm>
            <a:off x="5571307" y="3556611"/>
            <a:ext cx="0" cy="43031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9059B1A-EE41-4DFF-A4DB-8AB20FDBC9E5}"/>
              </a:ext>
            </a:extLst>
          </p:cNvPr>
          <p:cNvCxnSpPr>
            <a:cxnSpLocks/>
            <a:endCxn id="119" idx="0"/>
          </p:cNvCxnSpPr>
          <p:nvPr/>
        </p:nvCxnSpPr>
        <p:spPr>
          <a:xfrm>
            <a:off x="7394626" y="3556611"/>
            <a:ext cx="0" cy="4112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F718E46-C6A8-4C3A-9FDF-621F17D99B14}"/>
              </a:ext>
            </a:extLst>
          </p:cNvPr>
          <p:cNvCxnSpPr>
            <a:cxnSpLocks/>
          </p:cNvCxnSpPr>
          <p:nvPr/>
        </p:nvCxnSpPr>
        <p:spPr>
          <a:xfrm>
            <a:off x="3733254" y="4771951"/>
            <a:ext cx="3676106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A52DB2D-671B-4FC2-9817-8483119AB63F}"/>
              </a:ext>
            </a:extLst>
          </p:cNvPr>
          <p:cNvCxnSpPr>
            <a:cxnSpLocks/>
            <a:stCxn id="119" idx="2"/>
          </p:cNvCxnSpPr>
          <p:nvPr/>
        </p:nvCxnSpPr>
        <p:spPr>
          <a:xfrm>
            <a:off x="7394626" y="4341641"/>
            <a:ext cx="8306" cy="43031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FFCDEF6C-0E68-420D-BE38-DE97E117F58E}"/>
              </a:ext>
            </a:extLst>
          </p:cNvPr>
          <p:cNvCxnSpPr>
            <a:cxnSpLocks/>
            <a:stCxn id="118" idx="2"/>
          </p:cNvCxnSpPr>
          <p:nvPr/>
        </p:nvCxnSpPr>
        <p:spPr>
          <a:xfrm>
            <a:off x="5571307" y="4360739"/>
            <a:ext cx="0" cy="39326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961C70A8-6743-4A02-8772-6392F5F0D348}"/>
              </a:ext>
            </a:extLst>
          </p:cNvPr>
          <p:cNvCxnSpPr>
            <a:cxnSpLocks/>
          </p:cNvCxnSpPr>
          <p:nvPr/>
        </p:nvCxnSpPr>
        <p:spPr>
          <a:xfrm>
            <a:off x="3720374" y="4360739"/>
            <a:ext cx="0" cy="43031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42843542-DCC8-419B-95EB-F4FBACD5A3C9}"/>
              </a:ext>
            </a:extLst>
          </p:cNvPr>
          <p:cNvCxnSpPr>
            <a:cxnSpLocks/>
          </p:cNvCxnSpPr>
          <p:nvPr/>
        </p:nvCxnSpPr>
        <p:spPr>
          <a:xfrm>
            <a:off x="8656320" y="1279034"/>
            <a:ext cx="0" cy="372984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AF9D6D22-F389-493F-BDBD-C46240F3431B}"/>
              </a:ext>
            </a:extLst>
          </p:cNvPr>
          <p:cNvCxnSpPr>
            <a:cxnSpLocks/>
          </p:cNvCxnSpPr>
          <p:nvPr/>
        </p:nvCxnSpPr>
        <p:spPr>
          <a:xfrm>
            <a:off x="5558427" y="4993640"/>
            <a:ext cx="3105513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ACDD8CF-D49C-4DC6-A166-99AB3A008EDD}"/>
              </a:ext>
            </a:extLst>
          </p:cNvPr>
          <p:cNvCxnSpPr>
            <a:cxnSpLocks/>
          </p:cNvCxnSpPr>
          <p:nvPr/>
        </p:nvCxnSpPr>
        <p:spPr>
          <a:xfrm>
            <a:off x="5558427" y="4771951"/>
            <a:ext cx="0" cy="2369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B6489892-9630-4633-81D3-28F7F683B3C3}"/>
              </a:ext>
            </a:extLst>
          </p:cNvPr>
          <p:cNvCxnSpPr>
            <a:cxnSpLocks/>
          </p:cNvCxnSpPr>
          <p:nvPr/>
        </p:nvCxnSpPr>
        <p:spPr>
          <a:xfrm flipH="1">
            <a:off x="7409360" y="1289194"/>
            <a:ext cx="124696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D817CB20-152C-47FC-AF4F-869797E50D49}"/>
              </a:ext>
            </a:extLst>
          </p:cNvPr>
          <p:cNvSpPr txBox="1"/>
          <p:nvPr/>
        </p:nvSpPr>
        <p:spPr>
          <a:xfrm>
            <a:off x="5605697" y="3296081"/>
            <a:ext cx="1095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Level:</a:t>
            </a:r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 LOW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1EACE0D-FAF1-4907-A5AD-0DA77B86E60A}"/>
              </a:ext>
            </a:extLst>
          </p:cNvPr>
          <p:cNvSpPr txBox="1"/>
          <p:nvPr/>
        </p:nvSpPr>
        <p:spPr>
          <a:xfrm>
            <a:off x="6516188" y="2746755"/>
            <a:ext cx="1095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Level: </a:t>
            </a:r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HIGH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2B37578D-DD00-4FC1-8622-208650614A0C}"/>
              </a:ext>
            </a:extLst>
          </p:cNvPr>
          <p:cNvSpPr/>
          <p:nvPr/>
        </p:nvSpPr>
        <p:spPr>
          <a:xfrm>
            <a:off x="2814320" y="3996471"/>
            <a:ext cx="1812108" cy="373818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Captures the image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E4242E4-F294-42F1-B37C-398B27F82230}"/>
              </a:ext>
            </a:extLst>
          </p:cNvPr>
          <p:cNvSpPr txBox="1"/>
          <p:nvPr/>
        </p:nvSpPr>
        <p:spPr>
          <a:xfrm>
            <a:off x="538479" y="433633"/>
            <a:ext cx="3007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Condition 1:</a:t>
            </a:r>
            <a:r>
              <a:rPr lang="en-IN" dirty="0">
                <a:solidFill>
                  <a:srgbClr val="E46A1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dirty="0">
                <a:solidFill>
                  <a:srgbClr val="476ADD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Check with LDR</a:t>
            </a:r>
          </a:p>
        </p:txBody>
      </p:sp>
    </p:spTree>
    <p:extLst>
      <p:ext uri="{BB962C8B-B14F-4D97-AF65-F5344CB8AC3E}">
        <p14:creationId xmlns:p14="http://schemas.microsoft.com/office/powerpoint/2010/main" val="2287943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FD5D231B-BB26-4380-966A-C2E13DD3846A}"/>
              </a:ext>
            </a:extLst>
          </p:cNvPr>
          <p:cNvSpPr/>
          <p:nvPr/>
        </p:nvSpPr>
        <p:spPr>
          <a:xfrm>
            <a:off x="5298075" y="586377"/>
            <a:ext cx="540000" cy="540000"/>
          </a:xfrm>
          <a:prstGeom prst="ellipse">
            <a:avLst/>
          </a:prstGeom>
          <a:ln>
            <a:solidFill>
              <a:srgbClr val="5A28C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49BF10C-CDC7-469C-9863-68CE3F8C8EEA}"/>
              </a:ext>
            </a:extLst>
          </p:cNvPr>
          <p:cNvSpPr/>
          <p:nvPr/>
        </p:nvSpPr>
        <p:spPr>
          <a:xfrm>
            <a:off x="3947794" y="1475303"/>
            <a:ext cx="3247028" cy="373818"/>
          </a:xfrm>
          <a:prstGeom prst="roundRect">
            <a:avLst/>
          </a:prstGeom>
          <a:ln>
            <a:solidFill>
              <a:srgbClr val="5A28C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Reads motion sensor State</a:t>
            </a:r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1307980E-58E5-479F-A0CD-2BB362537DEB}"/>
              </a:ext>
            </a:extLst>
          </p:cNvPr>
          <p:cNvSpPr/>
          <p:nvPr/>
        </p:nvSpPr>
        <p:spPr>
          <a:xfrm>
            <a:off x="4626428" y="2123441"/>
            <a:ext cx="1889760" cy="1209040"/>
          </a:xfrm>
          <a:prstGeom prst="diamond">
            <a:avLst/>
          </a:prstGeom>
          <a:ln>
            <a:solidFill>
              <a:srgbClr val="E46A1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Sensor Condition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2D1B01-62D0-47CA-A840-7C713EF4C802}"/>
              </a:ext>
            </a:extLst>
          </p:cNvPr>
          <p:cNvCxnSpPr>
            <a:cxnSpLocks/>
            <a:stCxn id="3" idx="4"/>
            <a:endCxn id="4" idx="0"/>
          </p:cNvCxnSpPr>
          <p:nvPr/>
        </p:nvCxnSpPr>
        <p:spPr>
          <a:xfrm>
            <a:off x="5568075" y="1126377"/>
            <a:ext cx="3233" cy="348926"/>
          </a:xfrm>
          <a:prstGeom prst="straightConnector1">
            <a:avLst/>
          </a:prstGeom>
          <a:ln w="28575">
            <a:solidFill>
              <a:srgbClr val="5A28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D224AF-2763-4D65-8316-AF374E45C316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5571308" y="1849121"/>
            <a:ext cx="0" cy="274320"/>
          </a:xfrm>
          <a:prstGeom prst="straightConnector1">
            <a:avLst/>
          </a:prstGeom>
          <a:ln w="28575">
            <a:solidFill>
              <a:srgbClr val="5A28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5EC244-6411-4672-97EE-ACD8F75E55B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516188" y="2727961"/>
            <a:ext cx="89317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D4B2AC-2E19-499A-B7DE-CEFEA604C0D4}"/>
              </a:ext>
            </a:extLst>
          </p:cNvPr>
          <p:cNvCxnSpPr>
            <a:cxnSpLocks/>
          </p:cNvCxnSpPr>
          <p:nvPr/>
        </p:nvCxnSpPr>
        <p:spPr>
          <a:xfrm>
            <a:off x="7399200" y="1279034"/>
            <a:ext cx="0" cy="144892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CCCC3E-6B0B-4A1C-A67B-886700C79EED}"/>
              </a:ext>
            </a:extLst>
          </p:cNvPr>
          <p:cNvCxnSpPr>
            <a:cxnSpLocks/>
          </p:cNvCxnSpPr>
          <p:nvPr/>
        </p:nvCxnSpPr>
        <p:spPr>
          <a:xfrm flipH="1">
            <a:off x="5571308" y="1289194"/>
            <a:ext cx="182517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FDEEAAE-98F6-411D-B821-47101A1D501D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5571307" y="3332481"/>
            <a:ext cx="1" cy="22413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80B104-3F9C-47D2-B42A-C62EB8D706B4}"/>
              </a:ext>
            </a:extLst>
          </p:cNvPr>
          <p:cNvCxnSpPr>
            <a:cxnSpLocks/>
          </p:cNvCxnSpPr>
          <p:nvPr/>
        </p:nvCxnSpPr>
        <p:spPr>
          <a:xfrm>
            <a:off x="3720374" y="3566160"/>
            <a:ext cx="3676106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3BA13D-66D0-4C3A-8AD1-6783BA1B1B2A}"/>
              </a:ext>
            </a:extLst>
          </p:cNvPr>
          <p:cNvSpPr/>
          <p:nvPr/>
        </p:nvSpPr>
        <p:spPr>
          <a:xfrm>
            <a:off x="4784361" y="3986921"/>
            <a:ext cx="1573892" cy="373818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Send alert to user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D68CAA6-4326-48C6-812E-614C45B798E6}"/>
              </a:ext>
            </a:extLst>
          </p:cNvPr>
          <p:cNvSpPr/>
          <p:nvPr/>
        </p:nvSpPr>
        <p:spPr>
          <a:xfrm>
            <a:off x="6559652" y="3967823"/>
            <a:ext cx="1669947" cy="373818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Triggers an alarm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5B9D97-C1AE-40B6-92DA-023B83F1A3D6}"/>
              </a:ext>
            </a:extLst>
          </p:cNvPr>
          <p:cNvCxnSpPr>
            <a:cxnSpLocks/>
          </p:cNvCxnSpPr>
          <p:nvPr/>
        </p:nvCxnSpPr>
        <p:spPr>
          <a:xfrm>
            <a:off x="3720374" y="3566161"/>
            <a:ext cx="0" cy="42076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FA90E3-51D1-41DD-B45A-239533799627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5571307" y="3556611"/>
            <a:ext cx="0" cy="43031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5CF9981-BDF1-4A95-A347-ED993D71E85F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7394626" y="3556611"/>
            <a:ext cx="0" cy="41121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1B42C5-B5BD-4618-8046-D52EEBBB641B}"/>
              </a:ext>
            </a:extLst>
          </p:cNvPr>
          <p:cNvCxnSpPr>
            <a:cxnSpLocks/>
          </p:cNvCxnSpPr>
          <p:nvPr/>
        </p:nvCxnSpPr>
        <p:spPr>
          <a:xfrm>
            <a:off x="3733254" y="4771951"/>
            <a:ext cx="3676106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47EEA9-D6EF-4127-BDA8-BEE6398330DD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394626" y="4341641"/>
            <a:ext cx="8306" cy="43031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607C56A-D050-428C-97F6-2914966C4634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5571307" y="4360739"/>
            <a:ext cx="0" cy="39326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BF0475-7F30-44C3-A9C6-D3275167650A}"/>
              </a:ext>
            </a:extLst>
          </p:cNvPr>
          <p:cNvCxnSpPr>
            <a:cxnSpLocks/>
          </p:cNvCxnSpPr>
          <p:nvPr/>
        </p:nvCxnSpPr>
        <p:spPr>
          <a:xfrm>
            <a:off x="3720374" y="4360739"/>
            <a:ext cx="0" cy="43031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5D7FD9-361C-4844-887D-79CEBEF20B81}"/>
              </a:ext>
            </a:extLst>
          </p:cNvPr>
          <p:cNvCxnSpPr>
            <a:cxnSpLocks/>
          </p:cNvCxnSpPr>
          <p:nvPr/>
        </p:nvCxnSpPr>
        <p:spPr>
          <a:xfrm>
            <a:off x="8656320" y="1279034"/>
            <a:ext cx="0" cy="3729846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F2B31E-479C-4D29-A350-5F1BE95979F5}"/>
              </a:ext>
            </a:extLst>
          </p:cNvPr>
          <p:cNvCxnSpPr>
            <a:cxnSpLocks/>
          </p:cNvCxnSpPr>
          <p:nvPr/>
        </p:nvCxnSpPr>
        <p:spPr>
          <a:xfrm>
            <a:off x="5558427" y="4993640"/>
            <a:ext cx="3105513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AD1FC5-757E-4222-B8FA-B62092AE2BC4}"/>
              </a:ext>
            </a:extLst>
          </p:cNvPr>
          <p:cNvCxnSpPr>
            <a:cxnSpLocks/>
          </p:cNvCxnSpPr>
          <p:nvPr/>
        </p:nvCxnSpPr>
        <p:spPr>
          <a:xfrm>
            <a:off x="5558427" y="4771951"/>
            <a:ext cx="0" cy="23692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BEB4B15-AAFE-428C-91B8-2D0ED8AC7C7C}"/>
              </a:ext>
            </a:extLst>
          </p:cNvPr>
          <p:cNvCxnSpPr>
            <a:cxnSpLocks/>
          </p:cNvCxnSpPr>
          <p:nvPr/>
        </p:nvCxnSpPr>
        <p:spPr>
          <a:xfrm flipH="1">
            <a:off x="7409360" y="1289194"/>
            <a:ext cx="1246960" cy="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4520325-4010-45C2-8417-03B6B3562700}"/>
              </a:ext>
            </a:extLst>
          </p:cNvPr>
          <p:cNvSpPr txBox="1"/>
          <p:nvPr/>
        </p:nvSpPr>
        <p:spPr>
          <a:xfrm>
            <a:off x="5605697" y="3296081"/>
            <a:ext cx="1014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State:</a:t>
            </a:r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 YES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84804D-A060-4875-8AD4-0F7DCC3AA82A}"/>
              </a:ext>
            </a:extLst>
          </p:cNvPr>
          <p:cNvSpPr txBox="1"/>
          <p:nvPr/>
        </p:nvSpPr>
        <p:spPr>
          <a:xfrm>
            <a:off x="6516188" y="2746755"/>
            <a:ext cx="910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State: </a:t>
            </a:r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NO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60D8233-5397-42CC-906C-E58E985324CE}"/>
              </a:ext>
            </a:extLst>
          </p:cNvPr>
          <p:cNvSpPr/>
          <p:nvPr/>
        </p:nvSpPr>
        <p:spPr>
          <a:xfrm>
            <a:off x="2814320" y="3996471"/>
            <a:ext cx="1812108" cy="373818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dirty="0">
                <a:latin typeface="Cambria" panose="02040503050406030204" pitchFamily="18" charset="0"/>
                <a:ea typeface="Cambria" panose="02040503050406030204" pitchFamily="18" charset="0"/>
              </a:rPr>
              <a:t>Captures the image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D8E09A2-FB29-40D0-BBCF-88B202970267}"/>
              </a:ext>
            </a:extLst>
          </p:cNvPr>
          <p:cNvSpPr txBox="1"/>
          <p:nvPr/>
        </p:nvSpPr>
        <p:spPr>
          <a:xfrm>
            <a:off x="538479" y="433633"/>
            <a:ext cx="3007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Condition 2:</a:t>
            </a:r>
            <a:r>
              <a:rPr lang="en-IN" dirty="0">
                <a:solidFill>
                  <a:srgbClr val="E46A1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dirty="0">
                <a:solidFill>
                  <a:srgbClr val="476ADD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Check with PIR</a:t>
            </a:r>
          </a:p>
        </p:txBody>
      </p:sp>
    </p:spTree>
    <p:extLst>
      <p:ext uri="{BB962C8B-B14F-4D97-AF65-F5344CB8AC3E}">
        <p14:creationId xmlns:p14="http://schemas.microsoft.com/office/powerpoint/2010/main" val="2847017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88484B-5438-4FD5-8A51-7A0BE3C499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N" sz="28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WORKING STEPS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055C5A-B2AB-44D1-ADE7-613DCCAAE904}"/>
              </a:ext>
            </a:extLst>
          </p:cNvPr>
          <p:cNvCxnSpPr/>
          <p:nvPr/>
        </p:nvCxnSpPr>
        <p:spPr>
          <a:xfrm flipV="1">
            <a:off x="5711564" y="1902410"/>
            <a:ext cx="11363" cy="1800000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AE42A4-D1C5-4B75-BEAF-71FAA51FE8DE}"/>
              </a:ext>
            </a:extLst>
          </p:cNvPr>
          <p:cNvCxnSpPr/>
          <p:nvPr/>
        </p:nvCxnSpPr>
        <p:spPr>
          <a:xfrm flipV="1">
            <a:off x="8016458" y="1202315"/>
            <a:ext cx="11363" cy="1800000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594E2E-5DB7-4146-B369-4EC818CF1089}"/>
              </a:ext>
            </a:extLst>
          </p:cNvPr>
          <p:cNvCxnSpPr/>
          <p:nvPr/>
        </p:nvCxnSpPr>
        <p:spPr>
          <a:xfrm flipV="1">
            <a:off x="3375892" y="2501016"/>
            <a:ext cx="11363" cy="1800000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ABFB2A-E3A4-4AF1-88A9-7905CE26C6EE}"/>
              </a:ext>
            </a:extLst>
          </p:cNvPr>
          <p:cNvCxnSpPr/>
          <p:nvPr/>
        </p:nvCxnSpPr>
        <p:spPr>
          <a:xfrm flipV="1">
            <a:off x="1065095" y="3167001"/>
            <a:ext cx="11363" cy="180000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8DAF620-DE38-4B13-A9B2-B9BFC28CD5F9}"/>
              </a:ext>
            </a:extLst>
          </p:cNvPr>
          <p:cNvSpPr/>
          <p:nvPr/>
        </p:nvSpPr>
        <p:spPr>
          <a:xfrm>
            <a:off x="7070788" y="3702410"/>
            <a:ext cx="1656184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B20B4-AC67-46E7-9D41-FA2A9085DB74}"/>
              </a:ext>
            </a:extLst>
          </p:cNvPr>
          <p:cNvSpPr/>
          <p:nvPr/>
        </p:nvSpPr>
        <p:spPr>
          <a:xfrm>
            <a:off x="9380788" y="3045065"/>
            <a:ext cx="1656184" cy="36004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Cambria" panose="020405030504060302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F7BCAE-710E-408A-B78B-2246F6AEF367}"/>
              </a:ext>
            </a:extLst>
          </p:cNvPr>
          <p:cNvSpPr/>
          <p:nvPr/>
        </p:nvSpPr>
        <p:spPr>
          <a:xfrm>
            <a:off x="4739330" y="4332159"/>
            <a:ext cx="1656184" cy="360040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CC339E-68AE-4124-B1AA-DABE73D59741}"/>
              </a:ext>
            </a:extLst>
          </p:cNvPr>
          <p:cNvSpPr/>
          <p:nvPr/>
        </p:nvSpPr>
        <p:spPr>
          <a:xfrm>
            <a:off x="2422360" y="4967257"/>
            <a:ext cx="1656184" cy="360040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Cambria" panose="02040503050406030204" pitchFamily="18" charset="0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4B4A8E2C-1391-4C77-AB98-B14194E1CE8B}"/>
              </a:ext>
            </a:extLst>
          </p:cNvPr>
          <p:cNvSpPr/>
          <p:nvPr/>
        </p:nvSpPr>
        <p:spPr>
          <a:xfrm>
            <a:off x="3475092" y="4719795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9050">
            <a:solidFill>
              <a:schemeClr val="accent1"/>
            </a:solidFill>
            <a:prstDash val="sys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Cambria" panose="020405030504060302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60007E-9D62-46FD-AAE2-B6F08D5424F6}"/>
              </a:ext>
            </a:extLst>
          </p:cNvPr>
          <p:cNvGrpSpPr/>
          <p:nvPr/>
        </p:nvGrpSpPr>
        <p:grpSpPr>
          <a:xfrm>
            <a:off x="1207281" y="2634848"/>
            <a:ext cx="2017005" cy="1640041"/>
            <a:chOff x="4965552" y="1684700"/>
            <a:chExt cx="1386203" cy="164004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4BA84A-371B-4624-831F-A1E38C1FA01A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itchFamily="34" charset="0"/>
                </a:rPr>
                <a:t>With the help of LDR &amp; PIR motion sensor, Motion is detected in the room / respective Area.  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33C9AE-4FEA-477D-83DD-D593DE3A30C6}"/>
                </a:ext>
              </a:extLst>
            </p:cNvPr>
            <p:cNvSpPr txBox="1"/>
            <p:nvPr/>
          </p:nvSpPr>
          <p:spPr>
            <a:xfrm>
              <a:off x="4976782" y="1684700"/>
              <a:ext cx="1374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itchFamily="34" charset="0"/>
                </a:rPr>
                <a:t>Step 1: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1310FF-3EFA-4ADF-AB95-FF4CC535E6B9}"/>
              </a:ext>
            </a:extLst>
          </p:cNvPr>
          <p:cNvGrpSpPr/>
          <p:nvPr/>
        </p:nvGrpSpPr>
        <p:grpSpPr>
          <a:xfrm>
            <a:off x="3555183" y="2034081"/>
            <a:ext cx="2000666" cy="1834738"/>
            <a:chOff x="4965552" y="1736224"/>
            <a:chExt cx="1374974" cy="183473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1E6918-4570-42EE-8E54-CA70A5F2E7B7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itchFamily="34" charset="0"/>
                </a:rPr>
                <a:t>If a motion is detected, I intend to capture the image with the help of webcam and store locally.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EB66D5-93FF-400D-8B83-7BA6C091CE2E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itchFamily="34" charset="0"/>
                </a:rPr>
                <a:t>Step 2: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5B313C7-675A-4851-B856-102329447DD9}"/>
              </a:ext>
            </a:extLst>
          </p:cNvPr>
          <p:cNvGrpSpPr/>
          <p:nvPr/>
        </p:nvGrpSpPr>
        <p:grpSpPr>
          <a:xfrm>
            <a:off x="5848714" y="1514028"/>
            <a:ext cx="2000666" cy="1096075"/>
            <a:chOff x="4965552" y="1736224"/>
            <a:chExt cx="1374974" cy="109607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593D513-AFAA-41C9-A2CC-22657DF0B9BC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itchFamily="34" charset="0"/>
                </a:rPr>
                <a:t>Now, An alert mail is sent to the user with the captured image.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FD5E4D5-E713-4B2A-A5D3-B6F3F40DCD85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itchFamily="34" charset="0"/>
                </a:rPr>
                <a:t>Step 3: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3257761-F62C-46C8-B4BD-E7380D9E3E8D}"/>
              </a:ext>
            </a:extLst>
          </p:cNvPr>
          <p:cNvGrpSpPr/>
          <p:nvPr/>
        </p:nvGrpSpPr>
        <p:grpSpPr>
          <a:xfrm>
            <a:off x="8208214" y="764797"/>
            <a:ext cx="2000666" cy="1588517"/>
            <a:chOff x="4965552" y="1736224"/>
            <a:chExt cx="1374974" cy="158851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D240CE4-CE9C-4E39-A3A9-AA3217A5434D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itchFamily="34" charset="0"/>
                </a:rPr>
                <a:t>Also, Buzzer &amp; LED are activated in case of any unknown Human / Object detected.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F65F2A-08E7-45F4-8DC4-A69E7662C3C3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itchFamily="34" charset="0"/>
                </a:rPr>
                <a:t>Step 4: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D6539D1-96DE-45C0-B27A-93C0F2F7AF21}"/>
              </a:ext>
            </a:extLst>
          </p:cNvPr>
          <p:cNvSpPr txBox="1"/>
          <p:nvPr/>
        </p:nvSpPr>
        <p:spPr>
          <a:xfrm>
            <a:off x="5879214" y="5150274"/>
            <a:ext cx="1063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Capturing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54CBF1-F0EF-4670-ACF7-AB8CB4AD115A}"/>
              </a:ext>
            </a:extLst>
          </p:cNvPr>
          <p:cNvSpPr txBox="1"/>
          <p:nvPr/>
        </p:nvSpPr>
        <p:spPr>
          <a:xfrm>
            <a:off x="7715277" y="4585121"/>
            <a:ext cx="1120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Alerting User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94A656-9493-47F4-9AA5-3C27D91E87C9}"/>
              </a:ext>
            </a:extLst>
          </p:cNvPr>
          <p:cNvSpPr txBox="1"/>
          <p:nvPr/>
        </p:nvSpPr>
        <p:spPr>
          <a:xfrm>
            <a:off x="9883934" y="4040874"/>
            <a:ext cx="1374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Alerting Surroundings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27" name="Arc 59">
            <a:extLst>
              <a:ext uri="{FF2B5EF4-FFF2-40B4-BE49-F238E27FC236}">
                <a16:creationId xmlns:a16="http://schemas.microsoft.com/office/drawing/2014/main" id="{CF1D416E-3D03-42C9-9808-7FEB6DE2600C}"/>
              </a:ext>
            </a:extLst>
          </p:cNvPr>
          <p:cNvSpPr/>
          <p:nvPr/>
        </p:nvSpPr>
        <p:spPr>
          <a:xfrm>
            <a:off x="5770121" y="4073730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9050">
            <a:solidFill>
              <a:schemeClr val="accent2"/>
            </a:solidFill>
            <a:prstDash val="sys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Cambria" panose="02040503050406030204" pitchFamily="18" charset="0"/>
            </a:endParaRPr>
          </a:p>
        </p:txBody>
      </p:sp>
      <p:sp>
        <p:nvSpPr>
          <p:cNvPr id="28" name="Arc 59">
            <a:extLst>
              <a:ext uri="{FF2B5EF4-FFF2-40B4-BE49-F238E27FC236}">
                <a16:creationId xmlns:a16="http://schemas.microsoft.com/office/drawing/2014/main" id="{C2999F1F-0E5E-4A77-8A3F-B7FC571109CD}"/>
              </a:ext>
            </a:extLst>
          </p:cNvPr>
          <p:cNvSpPr/>
          <p:nvPr/>
        </p:nvSpPr>
        <p:spPr>
          <a:xfrm>
            <a:off x="8065150" y="3427665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9050">
            <a:solidFill>
              <a:schemeClr val="accent3"/>
            </a:solidFill>
            <a:prstDash val="sys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Cambria" panose="02040503050406030204" pitchFamily="18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35A2DCE9-9C7A-485E-ACE8-C2EDBA9412A2}"/>
              </a:ext>
            </a:extLst>
          </p:cNvPr>
          <p:cNvSpPr/>
          <p:nvPr/>
        </p:nvSpPr>
        <p:spPr>
          <a:xfrm rot="18900000">
            <a:off x="2366100" y="4488151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Cambria" panose="02040503050406030204" pitchFamily="18" charset="0"/>
            </a:endParaRPr>
          </a:p>
        </p:txBody>
      </p:sp>
      <p:sp>
        <p:nvSpPr>
          <p:cNvPr id="34" name="Rounded Rectangle 27">
            <a:extLst>
              <a:ext uri="{FF2B5EF4-FFF2-40B4-BE49-F238E27FC236}">
                <a16:creationId xmlns:a16="http://schemas.microsoft.com/office/drawing/2014/main" id="{60D1E73B-7614-4DCD-BDAB-602652A1D641}"/>
              </a:ext>
            </a:extLst>
          </p:cNvPr>
          <p:cNvSpPr/>
          <p:nvPr/>
        </p:nvSpPr>
        <p:spPr>
          <a:xfrm>
            <a:off x="4544217" y="3784803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Cambria" panose="02040503050406030204" pitchFamily="18" charset="0"/>
            </a:endParaRPr>
          </a:p>
        </p:txBody>
      </p:sp>
      <p:sp>
        <p:nvSpPr>
          <p:cNvPr id="35" name="Diamond 5">
            <a:extLst>
              <a:ext uri="{FF2B5EF4-FFF2-40B4-BE49-F238E27FC236}">
                <a16:creationId xmlns:a16="http://schemas.microsoft.com/office/drawing/2014/main" id="{7AA14B17-411A-4734-8986-9C304E04E42B}"/>
              </a:ext>
            </a:extLst>
          </p:cNvPr>
          <p:cNvSpPr/>
          <p:nvPr/>
        </p:nvSpPr>
        <p:spPr>
          <a:xfrm>
            <a:off x="6865808" y="313562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Cambria" panose="02040503050406030204" pitchFamily="18" charset="0"/>
            </a:endParaRPr>
          </a:p>
        </p:txBody>
      </p:sp>
      <p:sp>
        <p:nvSpPr>
          <p:cNvPr id="36" name="Rounded Rectangle 51">
            <a:extLst>
              <a:ext uri="{FF2B5EF4-FFF2-40B4-BE49-F238E27FC236}">
                <a16:creationId xmlns:a16="http://schemas.microsoft.com/office/drawing/2014/main" id="{F75239FC-095D-41EF-B89C-B8A98D5009A8}"/>
              </a:ext>
            </a:extLst>
          </p:cNvPr>
          <p:cNvSpPr/>
          <p:nvPr/>
        </p:nvSpPr>
        <p:spPr>
          <a:xfrm rot="16200000" flipH="1">
            <a:off x="9110005" y="2442944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798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D06288-DA65-4A72-988E-2C8B380AD2B9}"/>
              </a:ext>
            </a:extLst>
          </p:cNvPr>
          <p:cNvSpPr/>
          <p:nvPr/>
        </p:nvSpPr>
        <p:spPr>
          <a:xfrm>
            <a:off x="4404360" y="1369786"/>
            <a:ext cx="3494314" cy="26386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902CA94-AF7B-405C-81FE-57E9EDC6C6E6}"/>
              </a:ext>
            </a:extLst>
          </p:cNvPr>
          <p:cNvCxnSpPr>
            <a:cxnSpLocks/>
          </p:cNvCxnSpPr>
          <p:nvPr/>
        </p:nvCxnSpPr>
        <p:spPr>
          <a:xfrm flipV="1">
            <a:off x="2891244" y="4008482"/>
            <a:ext cx="1970314" cy="1166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F05461E-C5E2-4EAF-8E63-258D0C15C372}"/>
              </a:ext>
            </a:extLst>
          </p:cNvPr>
          <p:cNvCxnSpPr>
            <a:cxnSpLocks/>
          </p:cNvCxnSpPr>
          <p:nvPr/>
        </p:nvCxnSpPr>
        <p:spPr>
          <a:xfrm>
            <a:off x="7400108" y="4008482"/>
            <a:ext cx="1970314" cy="1166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C02D554A-374A-4487-8922-20C8EF7D0506}"/>
              </a:ext>
            </a:extLst>
          </p:cNvPr>
          <p:cNvSpPr/>
          <p:nvPr/>
        </p:nvSpPr>
        <p:spPr>
          <a:xfrm>
            <a:off x="2891245" y="725354"/>
            <a:ext cx="1513115" cy="4450080"/>
          </a:xfrm>
          <a:custGeom>
            <a:avLst/>
            <a:gdLst>
              <a:gd name="connsiteX0" fmla="*/ 0 w 1497875"/>
              <a:gd name="connsiteY0" fmla="*/ 0 h 4450080"/>
              <a:gd name="connsiteX1" fmla="*/ 1497875 w 1497875"/>
              <a:gd name="connsiteY1" fmla="*/ 0 h 4450080"/>
              <a:gd name="connsiteX2" fmla="*/ 1497875 w 1497875"/>
              <a:gd name="connsiteY2" fmla="*/ 4450080 h 4450080"/>
              <a:gd name="connsiteX3" fmla="*/ 0 w 1497875"/>
              <a:gd name="connsiteY3" fmla="*/ 4450080 h 4450080"/>
              <a:gd name="connsiteX4" fmla="*/ 0 w 1497875"/>
              <a:gd name="connsiteY4" fmla="*/ 0 h 4450080"/>
              <a:gd name="connsiteX0" fmla="*/ 0 w 1942012"/>
              <a:gd name="connsiteY0" fmla="*/ 0 h 4450080"/>
              <a:gd name="connsiteX1" fmla="*/ 1942012 w 1942012"/>
              <a:gd name="connsiteY1" fmla="*/ 635726 h 4450080"/>
              <a:gd name="connsiteX2" fmla="*/ 1497875 w 1942012"/>
              <a:gd name="connsiteY2" fmla="*/ 4450080 h 4450080"/>
              <a:gd name="connsiteX3" fmla="*/ 0 w 1942012"/>
              <a:gd name="connsiteY3" fmla="*/ 4450080 h 4450080"/>
              <a:gd name="connsiteX4" fmla="*/ 0 w 1942012"/>
              <a:gd name="connsiteY4" fmla="*/ 0 h 4450080"/>
              <a:gd name="connsiteX0" fmla="*/ 0 w 1950721"/>
              <a:gd name="connsiteY0" fmla="*/ 0 h 4450080"/>
              <a:gd name="connsiteX1" fmla="*/ 1942012 w 1950721"/>
              <a:gd name="connsiteY1" fmla="*/ 635726 h 4450080"/>
              <a:gd name="connsiteX2" fmla="*/ 1950721 w 1950721"/>
              <a:gd name="connsiteY2" fmla="*/ 3309257 h 4450080"/>
              <a:gd name="connsiteX3" fmla="*/ 0 w 1950721"/>
              <a:gd name="connsiteY3" fmla="*/ 4450080 h 4450080"/>
              <a:gd name="connsiteX4" fmla="*/ 0 w 1950721"/>
              <a:gd name="connsiteY4" fmla="*/ 0 h 4450080"/>
              <a:gd name="connsiteX0" fmla="*/ 0 w 1976847"/>
              <a:gd name="connsiteY0" fmla="*/ 0 h 4450080"/>
              <a:gd name="connsiteX1" fmla="*/ 1976847 w 1976847"/>
              <a:gd name="connsiteY1" fmla="*/ 635726 h 4450080"/>
              <a:gd name="connsiteX2" fmla="*/ 1950721 w 1976847"/>
              <a:gd name="connsiteY2" fmla="*/ 3309257 h 4450080"/>
              <a:gd name="connsiteX3" fmla="*/ 0 w 1976847"/>
              <a:gd name="connsiteY3" fmla="*/ 4450080 h 4450080"/>
              <a:gd name="connsiteX4" fmla="*/ 0 w 1976847"/>
              <a:gd name="connsiteY4" fmla="*/ 0 h 4450080"/>
              <a:gd name="connsiteX0" fmla="*/ 0 w 1976847"/>
              <a:gd name="connsiteY0" fmla="*/ 0 h 4450080"/>
              <a:gd name="connsiteX1" fmla="*/ 1976847 w 1976847"/>
              <a:gd name="connsiteY1" fmla="*/ 635726 h 4450080"/>
              <a:gd name="connsiteX2" fmla="*/ 1942012 w 1976847"/>
              <a:gd name="connsiteY2" fmla="*/ 3309257 h 4450080"/>
              <a:gd name="connsiteX3" fmla="*/ 0 w 1976847"/>
              <a:gd name="connsiteY3" fmla="*/ 4450080 h 4450080"/>
              <a:gd name="connsiteX4" fmla="*/ 0 w 1976847"/>
              <a:gd name="connsiteY4" fmla="*/ 0 h 4450080"/>
              <a:gd name="connsiteX0" fmla="*/ 0 w 1976847"/>
              <a:gd name="connsiteY0" fmla="*/ 0 h 4450080"/>
              <a:gd name="connsiteX1" fmla="*/ 1976847 w 1976847"/>
              <a:gd name="connsiteY1" fmla="*/ 635726 h 4450080"/>
              <a:gd name="connsiteX2" fmla="*/ 1968137 w 1976847"/>
              <a:gd name="connsiteY2" fmla="*/ 3309257 h 4450080"/>
              <a:gd name="connsiteX3" fmla="*/ 0 w 1976847"/>
              <a:gd name="connsiteY3" fmla="*/ 4450080 h 4450080"/>
              <a:gd name="connsiteX4" fmla="*/ 0 w 1976847"/>
              <a:gd name="connsiteY4" fmla="*/ 0 h 4450080"/>
              <a:gd name="connsiteX0" fmla="*/ 0 w 1976847"/>
              <a:gd name="connsiteY0" fmla="*/ 0 h 4450080"/>
              <a:gd name="connsiteX1" fmla="*/ 1976847 w 1976847"/>
              <a:gd name="connsiteY1" fmla="*/ 635726 h 4450080"/>
              <a:gd name="connsiteX2" fmla="*/ 1968137 w 1976847"/>
              <a:gd name="connsiteY2" fmla="*/ 3317965 h 4450080"/>
              <a:gd name="connsiteX3" fmla="*/ 0 w 1976847"/>
              <a:gd name="connsiteY3" fmla="*/ 4450080 h 4450080"/>
              <a:gd name="connsiteX4" fmla="*/ 0 w 1976847"/>
              <a:gd name="connsiteY4" fmla="*/ 0 h 4450080"/>
              <a:gd name="connsiteX0" fmla="*/ 0 w 1976847"/>
              <a:gd name="connsiteY0" fmla="*/ 0 h 4450080"/>
              <a:gd name="connsiteX1" fmla="*/ 1976847 w 1976847"/>
              <a:gd name="connsiteY1" fmla="*/ 635726 h 4450080"/>
              <a:gd name="connsiteX2" fmla="*/ 1968137 w 1976847"/>
              <a:gd name="connsiteY2" fmla="*/ 3292565 h 4450080"/>
              <a:gd name="connsiteX3" fmla="*/ 0 w 1976847"/>
              <a:gd name="connsiteY3" fmla="*/ 4450080 h 4450080"/>
              <a:gd name="connsiteX4" fmla="*/ 0 w 1976847"/>
              <a:gd name="connsiteY4" fmla="*/ 0 h 4450080"/>
              <a:gd name="connsiteX0" fmla="*/ 0 w 1976847"/>
              <a:gd name="connsiteY0" fmla="*/ 0 h 4450080"/>
              <a:gd name="connsiteX1" fmla="*/ 1976847 w 1976847"/>
              <a:gd name="connsiteY1" fmla="*/ 635726 h 4450080"/>
              <a:gd name="connsiteX2" fmla="*/ 1968137 w 1976847"/>
              <a:gd name="connsiteY2" fmla="*/ 3274785 h 4450080"/>
              <a:gd name="connsiteX3" fmla="*/ 0 w 1976847"/>
              <a:gd name="connsiteY3" fmla="*/ 4450080 h 4450080"/>
              <a:gd name="connsiteX4" fmla="*/ 0 w 1976847"/>
              <a:gd name="connsiteY4" fmla="*/ 0 h 445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6847" h="4450080">
                <a:moveTo>
                  <a:pt x="0" y="0"/>
                </a:moveTo>
                <a:lnTo>
                  <a:pt x="1976847" y="635726"/>
                </a:lnTo>
                <a:cubicBezTo>
                  <a:pt x="1973944" y="1526903"/>
                  <a:pt x="1971040" y="2383608"/>
                  <a:pt x="1968137" y="3274785"/>
                </a:cubicBezTo>
                <a:lnTo>
                  <a:pt x="0" y="445008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6" name="Rectangle 54">
            <a:extLst>
              <a:ext uri="{FF2B5EF4-FFF2-40B4-BE49-F238E27FC236}">
                <a16:creationId xmlns:a16="http://schemas.microsoft.com/office/drawing/2014/main" id="{559C6C46-0E13-4148-BFED-B88D24EF4EC5}"/>
              </a:ext>
            </a:extLst>
          </p:cNvPr>
          <p:cNvSpPr/>
          <p:nvPr/>
        </p:nvSpPr>
        <p:spPr>
          <a:xfrm flipH="1">
            <a:off x="7835560" y="734063"/>
            <a:ext cx="1534860" cy="4450080"/>
          </a:xfrm>
          <a:custGeom>
            <a:avLst/>
            <a:gdLst>
              <a:gd name="connsiteX0" fmla="*/ 0 w 1497875"/>
              <a:gd name="connsiteY0" fmla="*/ 0 h 4450080"/>
              <a:gd name="connsiteX1" fmla="*/ 1497875 w 1497875"/>
              <a:gd name="connsiteY1" fmla="*/ 0 h 4450080"/>
              <a:gd name="connsiteX2" fmla="*/ 1497875 w 1497875"/>
              <a:gd name="connsiteY2" fmla="*/ 4450080 h 4450080"/>
              <a:gd name="connsiteX3" fmla="*/ 0 w 1497875"/>
              <a:gd name="connsiteY3" fmla="*/ 4450080 h 4450080"/>
              <a:gd name="connsiteX4" fmla="*/ 0 w 1497875"/>
              <a:gd name="connsiteY4" fmla="*/ 0 h 4450080"/>
              <a:gd name="connsiteX0" fmla="*/ 0 w 1942012"/>
              <a:gd name="connsiteY0" fmla="*/ 0 h 4450080"/>
              <a:gd name="connsiteX1" fmla="*/ 1942012 w 1942012"/>
              <a:gd name="connsiteY1" fmla="*/ 635726 h 4450080"/>
              <a:gd name="connsiteX2" fmla="*/ 1497875 w 1942012"/>
              <a:gd name="connsiteY2" fmla="*/ 4450080 h 4450080"/>
              <a:gd name="connsiteX3" fmla="*/ 0 w 1942012"/>
              <a:gd name="connsiteY3" fmla="*/ 4450080 h 4450080"/>
              <a:gd name="connsiteX4" fmla="*/ 0 w 1942012"/>
              <a:gd name="connsiteY4" fmla="*/ 0 h 4450080"/>
              <a:gd name="connsiteX0" fmla="*/ 0 w 1950721"/>
              <a:gd name="connsiteY0" fmla="*/ 0 h 4450080"/>
              <a:gd name="connsiteX1" fmla="*/ 1942012 w 1950721"/>
              <a:gd name="connsiteY1" fmla="*/ 635726 h 4450080"/>
              <a:gd name="connsiteX2" fmla="*/ 1950721 w 1950721"/>
              <a:gd name="connsiteY2" fmla="*/ 3309257 h 4450080"/>
              <a:gd name="connsiteX3" fmla="*/ 0 w 1950721"/>
              <a:gd name="connsiteY3" fmla="*/ 4450080 h 4450080"/>
              <a:gd name="connsiteX4" fmla="*/ 0 w 1950721"/>
              <a:gd name="connsiteY4" fmla="*/ 0 h 4450080"/>
              <a:gd name="connsiteX0" fmla="*/ 0 w 1976847"/>
              <a:gd name="connsiteY0" fmla="*/ 0 h 4450080"/>
              <a:gd name="connsiteX1" fmla="*/ 1976847 w 1976847"/>
              <a:gd name="connsiteY1" fmla="*/ 635726 h 4450080"/>
              <a:gd name="connsiteX2" fmla="*/ 1950721 w 1976847"/>
              <a:gd name="connsiteY2" fmla="*/ 3309257 h 4450080"/>
              <a:gd name="connsiteX3" fmla="*/ 0 w 1976847"/>
              <a:gd name="connsiteY3" fmla="*/ 4450080 h 4450080"/>
              <a:gd name="connsiteX4" fmla="*/ 0 w 1976847"/>
              <a:gd name="connsiteY4" fmla="*/ 0 h 4450080"/>
              <a:gd name="connsiteX0" fmla="*/ 0 w 1976847"/>
              <a:gd name="connsiteY0" fmla="*/ 0 h 4450080"/>
              <a:gd name="connsiteX1" fmla="*/ 1976847 w 1976847"/>
              <a:gd name="connsiteY1" fmla="*/ 635726 h 4450080"/>
              <a:gd name="connsiteX2" fmla="*/ 1942012 w 1976847"/>
              <a:gd name="connsiteY2" fmla="*/ 3309257 h 4450080"/>
              <a:gd name="connsiteX3" fmla="*/ 0 w 1976847"/>
              <a:gd name="connsiteY3" fmla="*/ 4450080 h 4450080"/>
              <a:gd name="connsiteX4" fmla="*/ 0 w 1976847"/>
              <a:gd name="connsiteY4" fmla="*/ 0 h 4450080"/>
              <a:gd name="connsiteX0" fmla="*/ 0 w 1976847"/>
              <a:gd name="connsiteY0" fmla="*/ 0 h 4450080"/>
              <a:gd name="connsiteX1" fmla="*/ 1976847 w 1976847"/>
              <a:gd name="connsiteY1" fmla="*/ 635726 h 4450080"/>
              <a:gd name="connsiteX2" fmla="*/ 1968137 w 1976847"/>
              <a:gd name="connsiteY2" fmla="*/ 3309257 h 4450080"/>
              <a:gd name="connsiteX3" fmla="*/ 0 w 1976847"/>
              <a:gd name="connsiteY3" fmla="*/ 4450080 h 4450080"/>
              <a:gd name="connsiteX4" fmla="*/ 0 w 1976847"/>
              <a:gd name="connsiteY4" fmla="*/ 0 h 4450080"/>
              <a:gd name="connsiteX0" fmla="*/ 0 w 1976847"/>
              <a:gd name="connsiteY0" fmla="*/ 0 h 4450080"/>
              <a:gd name="connsiteX1" fmla="*/ 1976847 w 1976847"/>
              <a:gd name="connsiteY1" fmla="*/ 635726 h 4450080"/>
              <a:gd name="connsiteX2" fmla="*/ 1964078 w 1976847"/>
              <a:gd name="connsiteY2" fmla="*/ 3284981 h 4450080"/>
              <a:gd name="connsiteX3" fmla="*/ 0 w 1976847"/>
              <a:gd name="connsiteY3" fmla="*/ 4450080 h 4450080"/>
              <a:gd name="connsiteX4" fmla="*/ 0 w 1976847"/>
              <a:gd name="connsiteY4" fmla="*/ 0 h 4450080"/>
              <a:gd name="connsiteX0" fmla="*/ 0 w 1976847"/>
              <a:gd name="connsiteY0" fmla="*/ 0 h 4450080"/>
              <a:gd name="connsiteX1" fmla="*/ 1976847 w 1976847"/>
              <a:gd name="connsiteY1" fmla="*/ 635726 h 4450080"/>
              <a:gd name="connsiteX2" fmla="*/ 1964078 w 1976847"/>
              <a:gd name="connsiteY2" fmla="*/ 3280935 h 4450080"/>
              <a:gd name="connsiteX3" fmla="*/ 0 w 1976847"/>
              <a:gd name="connsiteY3" fmla="*/ 4450080 h 4450080"/>
              <a:gd name="connsiteX4" fmla="*/ 0 w 1976847"/>
              <a:gd name="connsiteY4" fmla="*/ 0 h 4450080"/>
              <a:gd name="connsiteX0" fmla="*/ 0 w 2006735"/>
              <a:gd name="connsiteY0" fmla="*/ 0 h 4450080"/>
              <a:gd name="connsiteX1" fmla="*/ 2006735 w 2006735"/>
              <a:gd name="connsiteY1" fmla="*/ 628106 h 4450080"/>
              <a:gd name="connsiteX2" fmla="*/ 1964078 w 2006735"/>
              <a:gd name="connsiteY2" fmla="*/ 3280935 h 4450080"/>
              <a:gd name="connsiteX3" fmla="*/ 0 w 2006735"/>
              <a:gd name="connsiteY3" fmla="*/ 4450080 h 4450080"/>
              <a:gd name="connsiteX4" fmla="*/ 0 w 2006735"/>
              <a:gd name="connsiteY4" fmla="*/ 0 h 445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6735" h="4450080">
                <a:moveTo>
                  <a:pt x="0" y="0"/>
                </a:moveTo>
                <a:lnTo>
                  <a:pt x="2006735" y="628106"/>
                </a:lnTo>
                <a:cubicBezTo>
                  <a:pt x="2003832" y="1519283"/>
                  <a:pt x="1966981" y="2389758"/>
                  <a:pt x="1964078" y="3280935"/>
                </a:cubicBezTo>
                <a:lnTo>
                  <a:pt x="0" y="445008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7000">
                <a:schemeClr val="accent1">
                  <a:lumMod val="5000"/>
                  <a:lumOff val="95000"/>
                </a:schemeClr>
              </a:gs>
              <a:gs pos="45000">
                <a:schemeClr val="accent2">
                  <a:lumMod val="20000"/>
                  <a:lumOff val="80000"/>
                </a:schemeClr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Rectangle 54">
            <a:extLst>
              <a:ext uri="{FF2B5EF4-FFF2-40B4-BE49-F238E27FC236}">
                <a16:creationId xmlns:a16="http://schemas.microsoft.com/office/drawing/2014/main" id="{DC0F9F7F-B4F5-4273-B317-8EC030D8C186}"/>
              </a:ext>
            </a:extLst>
          </p:cNvPr>
          <p:cNvSpPr/>
          <p:nvPr/>
        </p:nvSpPr>
        <p:spPr>
          <a:xfrm rot="16200000">
            <a:off x="5542037" y="1347052"/>
            <a:ext cx="1177588" cy="6479176"/>
          </a:xfrm>
          <a:custGeom>
            <a:avLst/>
            <a:gdLst>
              <a:gd name="connsiteX0" fmla="*/ 0 w 1497875"/>
              <a:gd name="connsiteY0" fmla="*/ 0 h 4450080"/>
              <a:gd name="connsiteX1" fmla="*/ 1497875 w 1497875"/>
              <a:gd name="connsiteY1" fmla="*/ 0 h 4450080"/>
              <a:gd name="connsiteX2" fmla="*/ 1497875 w 1497875"/>
              <a:gd name="connsiteY2" fmla="*/ 4450080 h 4450080"/>
              <a:gd name="connsiteX3" fmla="*/ 0 w 1497875"/>
              <a:gd name="connsiteY3" fmla="*/ 4450080 h 4450080"/>
              <a:gd name="connsiteX4" fmla="*/ 0 w 1497875"/>
              <a:gd name="connsiteY4" fmla="*/ 0 h 4450080"/>
              <a:gd name="connsiteX0" fmla="*/ 0 w 1942012"/>
              <a:gd name="connsiteY0" fmla="*/ 0 h 4450080"/>
              <a:gd name="connsiteX1" fmla="*/ 1942012 w 1942012"/>
              <a:gd name="connsiteY1" fmla="*/ 635726 h 4450080"/>
              <a:gd name="connsiteX2" fmla="*/ 1497875 w 1942012"/>
              <a:gd name="connsiteY2" fmla="*/ 4450080 h 4450080"/>
              <a:gd name="connsiteX3" fmla="*/ 0 w 1942012"/>
              <a:gd name="connsiteY3" fmla="*/ 4450080 h 4450080"/>
              <a:gd name="connsiteX4" fmla="*/ 0 w 1942012"/>
              <a:gd name="connsiteY4" fmla="*/ 0 h 4450080"/>
              <a:gd name="connsiteX0" fmla="*/ 0 w 1950721"/>
              <a:gd name="connsiteY0" fmla="*/ 0 h 4450080"/>
              <a:gd name="connsiteX1" fmla="*/ 1942012 w 1950721"/>
              <a:gd name="connsiteY1" fmla="*/ 635726 h 4450080"/>
              <a:gd name="connsiteX2" fmla="*/ 1950721 w 1950721"/>
              <a:gd name="connsiteY2" fmla="*/ 3309257 h 4450080"/>
              <a:gd name="connsiteX3" fmla="*/ 0 w 1950721"/>
              <a:gd name="connsiteY3" fmla="*/ 4450080 h 4450080"/>
              <a:gd name="connsiteX4" fmla="*/ 0 w 1950721"/>
              <a:gd name="connsiteY4" fmla="*/ 0 h 4450080"/>
              <a:gd name="connsiteX0" fmla="*/ 0 w 1976847"/>
              <a:gd name="connsiteY0" fmla="*/ 0 h 4450080"/>
              <a:gd name="connsiteX1" fmla="*/ 1976847 w 1976847"/>
              <a:gd name="connsiteY1" fmla="*/ 635726 h 4450080"/>
              <a:gd name="connsiteX2" fmla="*/ 1950721 w 1976847"/>
              <a:gd name="connsiteY2" fmla="*/ 3309257 h 4450080"/>
              <a:gd name="connsiteX3" fmla="*/ 0 w 1976847"/>
              <a:gd name="connsiteY3" fmla="*/ 4450080 h 4450080"/>
              <a:gd name="connsiteX4" fmla="*/ 0 w 1976847"/>
              <a:gd name="connsiteY4" fmla="*/ 0 h 4450080"/>
              <a:gd name="connsiteX0" fmla="*/ 0 w 1976847"/>
              <a:gd name="connsiteY0" fmla="*/ 0 h 4450080"/>
              <a:gd name="connsiteX1" fmla="*/ 1976847 w 1976847"/>
              <a:gd name="connsiteY1" fmla="*/ 635726 h 4450080"/>
              <a:gd name="connsiteX2" fmla="*/ 1942012 w 1976847"/>
              <a:gd name="connsiteY2" fmla="*/ 3309257 h 4450080"/>
              <a:gd name="connsiteX3" fmla="*/ 0 w 1976847"/>
              <a:gd name="connsiteY3" fmla="*/ 4450080 h 4450080"/>
              <a:gd name="connsiteX4" fmla="*/ 0 w 1976847"/>
              <a:gd name="connsiteY4" fmla="*/ 0 h 4450080"/>
              <a:gd name="connsiteX0" fmla="*/ 0 w 1976847"/>
              <a:gd name="connsiteY0" fmla="*/ 0 h 4450080"/>
              <a:gd name="connsiteX1" fmla="*/ 1976847 w 1976847"/>
              <a:gd name="connsiteY1" fmla="*/ 635726 h 4450080"/>
              <a:gd name="connsiteX2" fmla="*/ 1968137 w 1976847"/>
              <a:gd name="connsiteY2" fmla="*/ 3309257 h 4450080"/>
              <a:gd name="connsiteX3" fmla="*/ 0 w 1976847"/>
              <a:gd name="connsiteY3" fmla="*/ 4450080 h 4450080"/>
              <a:gd name="connsiteX4" fmla="*/ 0 w 1976847"/>
              <a:gd name="connsiteY4" fmla="*/ 0 h 4450080"/>
              <a:gd name="connsiteX0" fmla="*/ 0 w 2003294"/>
              <a:gd name="connsiteY0" fmla="*/ 0 h 4450080"/>
              <a:gd name="connsiteX1" fmla="*/ 2003294 w 2003294"/>
              <a:gd name="connsiteY1" fmla="*/ 1383387 h 4450080"/>
              <a:gd name="connsiteX2" fmla="*/ 1968137 w 2003294"/>
              <a:gd name="connsiteY2" fmla="*/ 3309257 h 4450080"/>
              <a:gd name="connsiteX3" fmla="*/ 0 w 2003294"/>
              <a:gd name="connsiteY3" fmla="*/ 4450080 h 4450080"/>
              <a:gd name="connsiteX4" fmla="*/ 0 w 2003294"/>
              <a:gd name="connsiteY4" fmla="*/ 0 h 4450080"/>
              <a:gd name="connsiteX0" fmla="*/ 0 w 2021275"/>
              <a:gd name="connsiteY0" fmla="*/ 0 h 4450080"/>
              <a:gd name="connsiteX1" fmla="*/ 2003294 w 2021275"/>
              <a:gd name="connsiteY1" fmla="*/ 1383387 h 4450080"/>
              <a:gd name="connsiteX2" fmla="*/ 2021027 w 2021275"/>
              <a:gd name="connsiteY2" fmla="*/ 3105895 h 4450080"/>
              <a:gd name="connsiteX3" fmla="*/ 0 w 2021275"/>
              <a:gd name="connsiteY3" fmla="*/ 4450080 h 4450080"/>
              <a:gd name="connsiteX4" fmla="*/ 0 w 2021275"/>
              <a:gd name="connsiteY4" fmla="*/ 0 h 4450080"/>
              <a:gd name="connsiteX0" fmla="*/ 0 w 2021105"/>
              <a:gd name="connsiteY0" fmla="*/ 0 h 4450080"/>
              <a:gd name="connsiteX1" fmla="*/ 1949300 w 2021105"/>
              <a:gd name="connsiteY1" fmla="*/ 1362453 h 4450080"/>
              <a:gd name="connsiteX2" fmla="*/ 2021027 w 2021105"/>
              <a:gd name="connsiteY2" fmla="*/ 3105895 h 4450080"/>
              <a:gd name="connsiteX3" fmla="*/ 0 w 2021105"/>
              <a:gd name="connsiteY3" fmla="*/ 4450080 h 4450080"/>
              <a:gd name="connsiteX4" fmla="*/ 0 w 2021105"/>
              <a:gd name="connsiteY4" fmla="*/ 0 h 4450080"/>
              <a:gd name="connsiteX0" fmla="*/ 0 w 2021157"/>
              <a:gd name="connsiteY0" fmla="*/ 0 h 4450080"/>
              <a:gd name="connsiteX1" fmla="*/ 1980154 w 2021157"/>
              <a:gd name="connsiteY1" fmla="*/ 1358964 h 4450080"/>
              <a:gd name="connsiteX2" fmla="*/ 2021027 w 2021157"/>
              <a:gd name="connsiteY2" fmla="*/ 3105895 h 4450080"/>
              <a:gd name="connsiteX3" fmla="*/ 0 w 2021157"/>
              <a:gd name="connsiteY3" fmla="*/ 4450080 h 4450080"/>
              <a:gd name="connsiteX4" fmla="*/ 0 w 2021157"/>
              <a:gd name="connsiteY4" fmla="*/ 0 h 4450080"/>
              <a:gd name="connsiteX0" fmla="*/ 0 w 2005788"/>
              <a:gd name="connsiteY0" fmla="*/ 0 h 4450080"/>
              <a:gd name="connsiteX1" fmla="*/ 1980154 w 2005788"/>
              <a:gd name="connsiteY1" fmla="*/ 1358964 h 4450080"/>
              <a:gd name="connsiteX2" fmla="*/ 2005598 w 2005788"/>
              <a:gd name="connsiteY2" fmla="*/ 3090196 h 4450080"/>
              <a:gd name="connsiteX3" fmla="*/ 0 w 2005788"/>
              <a:gd name="connsiteY3" fmla="*/ 4450080 h 4450080"/>
              <a:gd name="connsiteX4" fmla="*/ 0 w 2005788"/>
              <a:gd name="connsiteY4" fmla="*/ 0 h 4450080"/>
              <a:gd name="connsiteX0" fmla="*/ 0 w 2005911"/>
              <a:gd name="connsiteY0" fmla="*/ 0 h 4450080"/>
              <a:gd name="connsiteX1" fmla="*/ 1993133 w 2005911"/>
              <a:gd name="connsiteY1" fmla="*/ 1024012 h 4450080"/>
              <a:gd name="connsiteX2" fmla="*/ 2005598 w 2005911"/>
              <a:gd name="connsiteY2" fmla="*/ 3090196 h 4450080"/>
              <a:gd name="connsiteX3" fmla="*/ 0 w 2005911"/>
              <a:gd name="connsiteY3" fmla="*/ 4450080 h 4450080"/>
              <a:gd name="connsiteX4" fmla="*/ 0 w 2005911"/>
              <a:gd name="connsiteY4" fmla="*/ 0 h 4450080"/>
              <a:gd name="connsiteX0" fmla="*/ 0 w 2005911"/>
              <a:gd name="connsiteY0" fmla="*/ 0 h 4450080"/>
              <a:gd name="connsiteX1" fmla="*/ 1993133 w 2005911"/>
              <a:gd name="connsiteY1" fmla="*/ 1024012 h 4450080"/>
              <a:gd name="connsiteX2" fmla="*/ 2005598 w 2005911"/>
              <a:gd name="connsiteY2" fmla="*/ 3409448 h 4450080"/>
              <a:gd name="connsiteX3" fmla="*/ 0 w 2005911"/>
              <a:gd name="connsiteY3" fmla="*/ 4450080 h 4450080"/>
              <a:gd name="connsiteX4" fmla="*/ 0 w 2005911"/>
              <a:gd name="connsiteY4" fmla="*/ 0 h 445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5911" h="4450080">
                <a:moveTo>
                  <a:pt x="0" y="0"/>
                </a:moveTo>
                <a:lnTo>
                  <a:pt x="1993133" y="1024012"/>
                </a:lnTo>
                <a:cubicBezTo>
                  <a:pt x="1990230" y="1915189"/>
                  <a:pt x="2008501" y="2518271"/>
                  <a:pt x="2005598" y="3409448"/>
                </a:cubicBezTo>
                <a:lnTo>
                  <a:pt x="0" y="445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>
            <a:solidFill>
              <a:srgbClr val="0C0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4AB7A96-4DD1-49FC-BF3D-92AD55E5C6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3" t="16733" r="30775" b="33212"/>
          <a:stretch/>
        </p:blipFill>
        <p:spPr>
          <a:xfrm>
            <a:off x="5872434" y="1602940"/>
            <a:ext cx="558165" cy="560070"/>
          </a:xfrm>
          <a:prstGeom prst="rect">
            <a:avLst/>
          </a:prstGeom>
          <a:scene3d>
            <a:camera prst="obliqueBottomRight"/>
            <a:lightRig rig="threePt" dir="t"/>
          </a:scene3d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0965D3B-FA8D-49F8-92F0-7D682D13AC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630" r="95543">
                        <a14:foregroundMark x1="6739" y1="32174" x2="14783" y2="37283"/>
                        <a14:foregroundMark x1="14783" y1="37283" x2="15870" y2="37065"/>
                        <a14:foregroundMark x1="27717" y1="41196" x2="39239" y2="45326"/>
                        <a14:foregroundMark x1="95543" y1="65652" x2="93804" y2="646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01" t="28492" r="70222" b="54667"/>
          <a:stretch/>
        </p:blipFill>
        <p:spPr>
          <a:xfrm rot="9575669">
            <a:off x="9064683" y="4100269"/>
            <a:ext cx="855625" cy="54425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6AA9CE9C-78F2-4C2C-8723-9CCA0198A0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9231" l="10000" r="90000">
                        <a14:foregroundMark x1="36538" y1="91154" x2="35769" y2="97692"/>
                        <a14:foregroundMark x1="67692" y1="98077" x2="66923" y2="99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490" t="12401" r="25686" b="53161"/>
          <a:stretch/>
        </p:blipFill>
        <p:spPr>
          <a:xfrm rot="5400000">
            <a:off x="2857565" y="4293952"/>
            <a:ext cx="271059" cy="203708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E31F066-8F9A-4FFB-9146-D51EFD571CB5}"/>
              </a:ext>
            </a:extLst>
          </p:cNvPr>
          <p:cNvCxnSpPr>
            <a:cxnSpLocks/>
            <a:endCxn id="72" idx="0"/>
          </p:cNvCxnSpPr>
          <p:nvPr/>
        </p:nvCxnSpPr>
        <p:spPr>
          <a:xfrm flipH="1">
            <a:off x="3094949" y="4381863"/>
            <a:ext cx="6022924" cy="1394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C8097B1-85EE-437C-91DB-A9B2FCB9F134}"/>
              </a:ext>
            </a:extLst>
          </p:cNvPr>
          <p:cNvSpPr/>
          <p:nvPr/>
        </p:nvSpPr>
        <p:spPr>
          <a:xfrm flipH="1">
            <a:off x="7872547" y="1292496"/>
            <a:ext cx="829984" cy="571270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rgbClr val="0070C0"/>
          </a:solidFill>
          <a:ln w="2810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ECD21C6-F948-4871-A9FD-612228AFD405}"/>
              </a:ext>
            </a:extLst>
          </p:cNvPr>
          <p:cNvSpPr/>
          <p:nvPr/>
        </p:nvSpPr>
        <p:spPr>
          <a:xfrm>
            <a:off x="3090113" y="1241079"/>
            <a:ext cx="239325" cy="417769"/>
          </a:xfrm>
          <a:custGeom>
            <a:avLst/>
            <a:gdLst>
              <a:gd name="connsiteX0" fmla="*/ 0 w 286512"/>
              <a:gd name="connsiteY0" fmla="*/ 0 h 316992"/>
              <a:gd name="connsiteX1" fmla="*/ 286512 w 286512"/>
              <a:gd name="connsiteY1" fmla="*/ 0 h 316992"/>
              <a:gd name="connsiteX2" fmla="*/ 286512 w 286512"/>
              <a:gd name="connsiteY2" fmla="*/ 316992 h 316992"/>
              <a:gd name="connsiteX3" fmla="*/ 0 w 286512"/>
              <a:gd name="connsiteY3" fmla="*/ 316992 h 316992"/>
              <a:gd name="connsiteX4" fmla="*/ 0 w 286512"/>
              <a:gd name="connsiteY4" fmla="*/ 0 h 316992"/>
              <a:gd name="connsiteX0" fmla="*/ 0 w 286512"/>
              <a:gd name="connsiteY0" fmla="*/ 0 h 316992"/>
              <a:gd name="connsiteX1" fmla="*/ 274320 w 286512"/>
              <a:gd name="connsiteY1" fmla="*/ 67056 h 316992"/>
              <a:gd name="connsiteX2" fmla="*/ 286512 w 286512"/>
              <a:gd name="connsiteY2" fmla="*/ 316992 h 316992"/>
              <a:gd name="connsiteX3" fmla="*/ 0 w 286512"/>
              <a:gd name="connsiteY3" fmla="*/ 316992 h 316992"/>
              <a:gd name="connsiteX4" fmla="*/ 0 w 286512"/>
              <a:gd name="connsiteY4" fmla="*/ 0 h 316992"/>
              <a:gd name="connsiteX0" fmla="*/ 0 w 292608"/>
              <a:gd name="connsiteY0" fmla="*/ 0 h 316992"/>
              <a:gd name="connsiteX1" fmla="*/ 274320 w 292608"/>
              <a:gd name="connsiteY1" fmla="*/ 67056 h 316992"/>
              <a:gd name="connsiteX2" fmla="*/ 292608 w 292608"/>
              <a:gd name="connsiteY2" fmla="*/ 243840 h 316992"/>
              <a:gd name="connsiteX3" fmla="*/ 0 w 292608"/>
              <a:gd name="connsiteY3" fmla="*/ 316992 h 316992"/>
              <a:gd name="connsiteX4" fmla="*/ 0 w 292608"/>
              <a:gd name="connsiteY4" fmla="*/ 0 h 316992"/>
              <a:gd name="connsiteX0" fmla="*/ 0 w 292608"/>
              <a:gd name="connsiteY0" fmla="*/ 0 h 316992"/>
              <a:gd name="connsiteX1" fmla="*/ 292608 w 292608"/>
              <a:gd name="connsiteY1" fmla="*/ 67056 h 316992"/>
              <a:gd name="connsiteX2" fmla="*/ 292608 w 292608"/>
              <a:gd name="connsiteY2" fmla="*/ 243840 h 316992"/>
              <a:gd name="connsiteX3" fmla="*/ 0 w 292608"/>
              <a:gd name="connsiteY3" fmla="*/ 316992 h 316992"/>
              <a:gd name="connsiteX4" fmla="*/ 0 w 292608"/>
              <a:gd name="connsiteY4" fmla="*/ 0 h 316992"/>
              <a:gd name="connsiteX0" fmla="*/ 0 w 299053"/>
              <a:gd name="connsiteY0" fmla="*/ 0 h 372902"/>
              <a:gd name="connsiteX1" fmla="*/ 299053 w 299053"/>
              <a:gd name="connsiteY1" fmla="*/ 122966 h 372902"/>
              <a:gd name="connsiteX2" fmla="*/ 299053 w 299053"/>
              <a:gd name="connsiteY2" fmla="*/ 299750 h 372902"/>
              <a:gd name="connsiteX3" fmla="*/ 6445 w 299053"/>
              <a:gd name="connsiteY3" fmla="*/ 372902 h 372902"/>
              <a:gd name="connsiteX4" fmla="*/ 0 w 299053"/>
              <a:gd name="connsiteY4" fmla="*/ 0 h 372902"/>
              <a:gd name="connsiteX0" fmla="*/ 0 w 299053"/>
              <a:gd name="connsiteY0" fmla="*/ 0 h 372902"/>
              <a:gd name="connsiteX1" fmla="*/ 299053 w 299053"/>
              <a:gd name="connsiteY1" fmla="*/ 122966 h 372902"/>
              <a:gd name="connsiteX2" fmla="*/ 299053 w 299053"/>
              <a:gd name="connsiteY2" fmla="*/ 225203 h 372902"/>
              <a:gd name="connsiteX3" fmla="*/ 6445 w 299053"/>
              <a:gd name="connsiteY3" fmla="*/ 372902 h 372902"/>
              <a:gd name="connsiteX4" fmla="*/ 0 w 299053"/>
              <a:gd name="connsiteY4" fmla="*/ 0 h 372902"/>
              <a:gd name="connsiteX0" fmla="*/ 0 w 299053"/>
              <a:gd name="connsiteY0" fmla="*/ 0 h 372902"/>
              <a:gd name="connsiteX1" fmla="*/ 299053 w 299053"/>
              <a:gd name="connsiteY1" fmla="*/ 122966 h 372902"/>
              <a:gd name="connsiteX2" fmla="*/ 299053 w 299053"/>
              <a:gd name="connsiteY2" fmla="*/ 218991 h 372902"/>
              <a:gd name="connsiteX3" fmla="*/ 6445 w 299053"/>
              <a:gd name="connsiteY3" fmla="*/ 372902 h 372902"/>
              <a:gd name="connsiteX4" fmla="*/ 0 w 299053"/>
              <a:gd name="connsiteY4" fmla="*/ 0 h 372902"/>
              <a:gd name="connsiteX0" fmla="*/ 0 w 311228"/>
              <a:gd name="connsiteY0" fmla="*/ 0 h 405116"/>
              <a:gd name="connsiteX1" fmla="*/ 311228 w 311228"/>
              <a:gd name="connsiteY1" fmla="*/ 155180 h 405116"/>
              <a:gd name="connsiteX2" fmla="*/ 311228 w 311228"/>
              <a:gd name="connsiteY2" fmla="*/ 251205 h 405116"/>
              <a:gd name="connsiteX3" fmla="*/ 18620 w 311228"/>
              <a:gd name="connsiteY3" fmla="*/ 405116 h 405116"/>
              <a:gd name="connsiteX4" fmla="*/ 0 w 311228"/>
              <a:gd name="connsiteY4" fmla="*/ 0 h 405116"/>
              <a:gd name="connsiteX0" fmla="*/ 0 w 311228"/>
              <a:gd name="connsiteY0" fmla="*/ 0 h 515564"/>
              <a:gd name="connsiteX1" fmla="*/ 311228 w 311228"/>
              <a:gd name="connsiteY1" fmla="*/ 155180 h 515564"/>
              <a:gd name="connsiteX2" fmla="*/ 311228 w 311228"/>
              <a:gd name="connsiteY2" fmla="*/ 251205 h 515564"/>
              <a:gd name="connsiteX3" fmla="*/ 38911 w 311228"/>
              <a:gd name="connsiteY3" fmla="*/ 515564 h 515564"/>
              <a:gd name="connsiteX4" fmla="*/ 0 w 311228"/>
              <a:gd name="connsiteY4" fmla="*/ 0 h 515564"/>
              <a:gd name="connsiteX0" fmla="*/ 0 w 311228"/>
              <a:gd name="connsiteY0" fmla="*/ 0 h 515564"/>
              <a:gd name="connsiteX1" fmla="*/ 311228 w 311228"/>
              <a:gd name="connsiteY1" fmla="*/ 155180 h 515564"/>
              <a:gd name="connsiteX2" fmla="*/ 311228 w 311228"/>
              <a:gd name="connsiteY2" fmla="*/ 292623 h 515564"/>
              <a:gd name="connsiteX3" fmla="*/ 38911 w 311228"/>
              <a:gd name="connsiteY3" fmla="*/ 515564 h 515564"/>
              <a:gd name="connsiteX4" fmla="*/ 0 w 311228"/>
              <a:gd name="connsiteY4" fmla="*/ 0 h 515564"/>
              <a:gd name="connsiteX0" fmla="*/ 1199 w 312427"/>
              <a:gd name="connsiteY0" fmla="*/ 0 h 520309"/>
              <a:gd name="connsiteX1" fmla="*/ 312427 w 312427"/>
              <a:gd name="connsiteY1" fmla="*/ 155180 h 520309"/>
              <a:gd name="connsiteX2" fmla="*/ 312427 w 312427"/>
              <a:gd name="connsiteY2" fmla="*/ 292623 h 520309"/>
              <a:gd name="connsiteX3" fmla="*/ 0 w 312427"/>
              <a:gd name="connsiteY3" fmla="*/ 520309 h 520309"/>
              <a:gd name="connsiteX4" fmla="*/ 1199 w 312427"/>
              <a:gd name="connsiteY4" fmla="*/ 0 h 520309"/>
              <a:gd name="connsiteX0" fmla="*/ 9 w 311237"/>
              <a:gd name="connsiteY0" fmla="*/ 0 h 520309"/>
              <a:gd name="connsiteX1" fmla="*/ 311237 w 311237"/>
              <a:gd name="connsiteY1" fmla="*/ 155180 h 520309"/>
              <a:gd name="connsiteX2" fmla="*/ 311237 w 311237"/>
              <a:gd name="connsiteY2" fmla="*/ 292623 h 520309"/>
              <a:gd name="connsiteX3" fmla="*/ 11344 w 311237"/>
              <a:gd name="connsiteY3" fmla="*/ 520309 h 520309"/>
              <a:gd name="connsiteX4" fmla="*/ 9 w 311237"/>
              <a:gd name="connsiteY4" fmla="*/ 0 h 520309"/>
              <a:gd name="connsiteX0" fmla="*/ 1199 w 312427"/>
              <a:gd name="connsiteY0" fmla="*/ 0 h 520309"/>
              <a:gd name="connsiteX1" fmla="*/ 312427 w 312427"/>
              <a:gd name="connsiteY1" fmla="*/ 155180 h 520309"/>
              <a:gd name="connsiteX2" fmla="*/ 312427 w 312427"/>
              <a:gd name="connsiteY2" fmla="*/ 292623 h 520309"/>
              <a:gd name="connsiteX3" fmla="*/ 0 w 312427"/>
              <a:gd name="connsiteY3" fmla="*/ 520309 h 520309"/>
              <a:gd name="connsiteX4" fmla="*/ 1199 w 312427"/>
              <a:gd name="connsiteY4" fmla="*/ 0 h 520309"/>
              <a:gd name="connsiteX0" fmla="*/ 1199 w 312427"/>
              <a:gd name="connsiteY0" fmla="*/ 0 h 520309"/>
              <a:gd name="connsiteX1" fmla="*/ 312427 w 312427"/>
              <a:gd name="connsiteY1" fmla="*/ 155180 h 520309"/>
              <a:gd name="connsiteX2" fmla="*/ 312427 w 312427"/>
              <a:gd name="connsiteY2" fmla="*/ 292623 h 520309"/>
              <a:gd name="connsiteX3" fmla="*/ 0 w 312427"/>
              <a:gd name="connsiteY3" fmla="*/ 520309 h 520309"/>
              <a:gd name="connsiteX4" fmla="*/ 1199 w 312427"/>
              <a:gd name="connsiteY4" fmla="*/ 0 h 520309"/>
              <a:gd name="connsiteX0" fmla="*/ 13 w 311241"/>
              <a:gd name="connsiteY0" fmla="*/ 0 h 520309"/>
              <a:gd name="connsiteX1" fmla="*/ 311241 w 311241"/>
              <a:gd name="connsiteY1" fmla="*/ 155180 h 520309"/>
              <a:gd name="connsiteX2" fmla="*/ 311241 w 311241"/>
              <a:gd name="connsiteY2" fmla="*/ 292623 h 520309"/>
              <a:gd name="connsiteX3" fmla="*/ 8841 w 311241"/>
              <a:gd name="connsiteY3" fmla="*/ 520309 h 520309"/>
              <a:gd name="connsiteX4" fmla="*/ 13 w 311241"/>
              <a:gd name="connsiteY4" fmla="*/ 0 h 520309"/>
              <a:gd name="connsiteX0" fmla="*/ 3707 w 314935"/>
              <a:gd name="connsiteY0" fmla="*/ 0 h 520309"/>
              <a:gd name="connsiteX1" fmla="*/ 314935 w 314935"/>
              <a:gd name="connsiteY1" fmla="*/ 155180 h 520309"/>
              <a:gd name="connsiteX2" fmla="*/ 314935 w 314935"/>
              <a:gd name="connsiteY2" fmla="*/ 292623 h 520309"/>
              <a:gd name="connsiteX3" fmla="*/ 0 w 314935"/>
              <a:gd name="connsiteY3" fmla="*/ 520309 h 520309"/>
              <a:gd name="connsiteX4" fmla="*/ 3707 w 314935"/>
              <a:gd name="connsiteY4" fmla="*/ 0 h 520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935" h="520309">
                <a:moveTo>
                  <a:pt x="3707" y="0"/>
                </a:moveTo>
                <a:lnTo>
                  <a:pt x="314935" y="155180"/>
                </a:lnTo>
                <a:lnTo>
                  <a:pt x="314935" y="292623"/>
                </a:lnTo>
                <a:lnTo>
                  <a:pt x="0" y="520309"/>
                </a:lnTo>
                <a:cubicBezTo>
                  <a:pt x="400" y="346873"/>
                  <a:pt x="3307" y="173436"/>
                  <a:pt x="370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7" name="Google Shape;534;p39">
            <a:extLst>
              <a:ext uri="{FF2B5EF4-FFF2-40B4-BE49-F238E27FC236}">
                <a16:creationId xmlns:a16="http://schemas.microsoft.com/office/drawing/2014/main" id="{F064E886-80FC-4E76-827D-2F9A9D4ADC88}"/>
              </a:ext>
            </a:extLst>
          </p:cNvPr>
          <p:cNvGrpSpPr/>
          <p:nvPr/>
        </p:nvGrpSpPr>
        <p:grpSpPr>
          <a:xfrm rot="6673667">
            <a:off x="3221535" y="1270443"/>
            <a:ext cx="356626" cy="473380"/>
            <a:chOff x="6730350" y="2315900"/>
            <a:chExt cx="257700" cy="377975"/>
          </a:xfrm>
        </p:grpSpPr>
        <p:sp>
          <p:nvSpPr>
            <p:cNvPr id="78" name="Google Shape;535;p39">
              <a:extLst>
                <a:ext uri="{FF2B5EF4-FFF2-40B4-BE49-F238E27FC236}">
                  <a16:creationId xmlns:a16="http://schemas.microsoft.com/office/drawing/2014/main" id="{79F7D207-2267-42CE-9B2E-DD7874C63413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536;p39">
              <a:extLst>
                <a:ext uri="{FF2B5EF4-FFF2-40B4-BE49-F238E27FC236}">
                  <a16:creationId xmlns:a16="http://schemas.microsoft.com/office/drawing/2014/main" id="{7857A727-E7FF-4979-9C6D-05D06DE1F684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8;p39">
              <a:extLst>
                <a:ext uri="{FF2B5EF4-FFF2-40B4-BE49-F238E27FC236}">
                  <a16:creationId xmlns:a16="http://schemas.microsoft.com/office/drawing/2014/main" id="{6FDCEB4A-A823-48E0-8992-C8360FF0A36B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9;p39">
              <a:extLst>
                <a:ext uri="{FF2B5EF4-FFF2-40B4-BE49-F238E27FC236}">
                  <a16:creationId xmlns:a16="http://schemas.microsoft.com/office/drawing/2014/main" id="{11A50FBA-DA8F-4275-89D9-AE1B357216B8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3" name="Text Placeholder 1">
            <a:extLst>
              <a:ext uri="{FF2B5EF4-FFF2-40B4-BE49-F238E27FC236}">
                <a16:creationId xmlns:a16="http://schemas.microsoft.com/office/drawing/2014/main" id="{43F73489-8D5E-474B-9C5E-EDD3D7B980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en-IN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WORKING STAGES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BF19D7A-6648-485D-98CC-905B83BE8B59}"/>
              </a:ext>
            </a:extLst>
          </p:cNvPr>
          <p:cNvSpPr txBox="1"/>
          <p:nvPr/>
        </p:nvSpPr>
        <p:spPr>
          <a:xfrm>
            <a:off x="4884643" y="2344180"/>
            <a:ext cx="242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NORMAL STAGE</a:t>
            </a:r>
          </a:p>
        </p:txBody>
      </p:sp>
      <p:sp>
        <p:nvSpPr>
          <p:cNvPr id="114" name="Rectangle 82">
            <a:extLst>
              <a:ext uri="{FF2B5EF4-FFF2-40B4-BE49-F238E27FC236}">
                <a16:creationId xmlns:a16="http://schemas.microsoft.com/office/drawing/2014/main" id="{DA6D63BF-744B-44B4-82D3-F5D3B41BCCF8}"/>
              </a:ext>
            </a:extLst>
          </p:cNvPr>
          <p:cNvSpPr/>
          <p:nvPr/>
        </p:nvSpPr>
        <p:spPr>
          <a:xfrm>
            <a:off x="3760022" y="1326039"/>
            <a:ext cx="239325" cy="417769"/>
          </a:xfrm>
          <a:custGeom>
            <a:avLst/>
            <a:gdLst>
              <a:gd name="connsiteX0" fmla="*/ 0 w 286512"/>
              <a:gd name="connsiteY0" fmla="*/ 0 h 316992"/>
              <a:gd name="connsiteX1" fmla="*/ 286512 w 286512"/>
              <a:gd name="connsiteY1" fmla="*/ 0 h 316992"/>
              <a:gd name="connsiteX2" fmla="*/ 286512 w 286512"/>
              <a:gd name="connsiteY2" fmla="*/ 316992 h 316992"/>
              <a:gd name="connsiteX3" fmla="*/ 0 w 286512"/>
              <a:gd name="connsiteY3" fmla="*/ 316992 h 316992"/>
              <a:gd name="connsiteX4" fmla="*/ 0 w 286512"/>
              <a:gd name="connsiteY4" fmla="*/ 0 h 316992"/>
              <a:gd name="connsiteX0" fmla="*/ 0 w 286512"/>
              <a:gd name="connsiteY0" fmla="*/ 0 h 316992"/>
              <a:gd name="connsiteX1" fmla="*/ 274320 w 286512"/>
              <a:gd name="connsiteY1" fmla="*/ 67056 h 316992"/>
              <a:gd name="connsiteX2" fmla="*/ 286512 w 286512"/>
              <a:gd name="connsiteY2" fmla="*/ 316992 h 316992"/>
              <a:gd name="connsiteX3" fmla="*/ 0 w 286512"/>
              <a:gd name="connsiteY3" fmla="*/ 316992 h 316992"/>
              <a:gd name="connsiteX4" fmla="*/ 0 w 286512"/>
              <a:gd name="connsiteY4" fmla="*/ 0 h 316992"/>
              <a:gd name="connsiteX0" fmla="*/ 0 w 292608"/>
              <a:gd name="connsiteY0" fmla="*/ 0 h 316992"/>
              <a:gd name="connsiteX1" fmla="*/ 274320 w 292608"/>
              <a:gd name="connsiteY1" fmla="*/ 67056 h 316992"/>
              <a:gd name="connsiteX2" fmla="*/ 292608 w 292608"/>
              <a:gd name="connsiteY2" fmla="*/ 243840 h 316992"/>
              <a:gd name="connsiteX3" fmla="*/ 0 w 292608"/>
              <a:gd name="connsiteY3" fmla="*/ 316992 h 316992"/>
              <a:gd name="connsiteX4" fmla="*/ 0 w 292608"/>
              <a:gd name="connsiteY4" fmla="*/ 0 h 316992"/>
              <a:gd name="connsiteX0" fmla="*/ 0 w 292608"/>
              <a:gd name="connsiteY0" fmla="*/ 0 h 316992"/>
              <a:gd name="connsiteX1" fmla="*/ 292608 w 292608"/>
              <a:gd name="connsiteY1" fmla="*/ 67056 h 316992"/>
              <a:gd name="connsiteX2" fmla="*/ 292608 w 292608"/>
              <a:gd name="connsiteY2" fmla="*/ 243840 h 316992"/>
              <a:gd name="connsiteX3" fmla="*/ 0 w 292608"/>
              <a:gd name="connsiteY3" fmla="*/ 316992 h 316992"/>
              <a:gd name="connsiteX4" fmla="*/ 0 w 292608"/>
              <a:gd name="connsiteY4" fmla="*/ 0 h 316992"/>
              <a:gd name="connsiteX0" fmla="*/ 0 w 299053"/>
              <a:gd name="connsiteY0" fmla="*/ 0 h 372902"/>
              <a:gd name="connsiteX1" fmla="*/ 299053 w 299053"/>
              <a:gd name="connsiteY1" fmla="*/ 122966 h 372902"/>
              <a:gd name="connsiteX2" fmla="*/ 299053 w 299053"/>
              <a:gd name="connsiteY2" fmla="*/ 299750 h 372902"/>
              <a:gd name="connsiteX3" fmla="*/ 6445 w 299053"/>
              <a:gd name="connsiteY3" fmla="*/ 372902 h 372902"/>
              <a:gd name="connsiteX4" fmla="*/ 0 w 299053"/>
              <a:gd name="connsiteY4" fmla="*/ 0 h 372902"/>
              <a:gd name="connsiteX0" fmla="*/ 0 w 299053"/>
              <a:gd name="connsiteY0" fmla="*/ 0 h 372902"/>
              <a:gd name="connsiteX1" fmla="*/ 299053 w 299053"/>
              <a:gd name="connsiteY1" fmla="*/ 122966 h 372902"/>
              <a:gd name="connsiteX2" fmla="*/ 299053 w 299053"/>
              <a:gd name="connsiteY2" fmla="*/ 225203 h 372902"/>
              <a:gd name="connsiteX3" fmla="*/ 6445 w 299053"/>
              <a:gd name="connsiteY3" fmla="*/ 372902 h 372902"/>
              <a:gd name="connsiteX4" fmla="*/ 0 w 299053"/>
              <a:gd name="connsiteY4" fmla="*/ 0 h 372902"/>
              <a:gd name="connsiteX0" fmla="*/ 0 w 299053"/>
              <a:gd name="connsiteY0" fmla="*/ 0 h 372902"/>
              <a:gd name="connsiteX1" fmla="*/ 299053 w 299053"/>
              <a:gd name="connsiteY1" fmla="*/ 122966 h 372902"/>
              <a:gd name="connsiteX2" fmla="*/ 299053 w 299053"/>
              <a:gd name="connsiteY2" fmla="*/ 218991 h 372902"/>
              <a:gd name="connsiteX3" fmla="*/ 6445 w 299053"/>
              <a:gd name="connsiteY3" fmla="*/ 372902 h 372902"/>
              <a:gd name="connsiteX4" fmla="*/ 0 w 299053"/>
              <a:gd name="connsiteY4" fmla="*/ 0 h 372902"/>
              <a:gd name="connsiteX0" fmla="*/ 0 w 311228"/>
              <a:gd name="connsiteY0" fmla="*/ 0 h 405116"/>
              <a:gd name="connsiteX1" fmla="*/ 311228 w 311228"/>
              <a:gd name="connsiteY1" fmla="*/ 155180 h 405116"/>
              <a:gd name="connsiteX2" fmla="*/ 311228 w 311228"/>
              <a:gd name="connsiteY2" fmla="*/ 251205 h 405116"/>
              <a:gd name="connsiteX3" fmla="*/ 18620 w 311228"/>
              <a:gd name="connsiteY3" fmla="*/ 405116 h 405116"/>
              <a:gd name="connsiteX4" fmla="*/ 0 w 311228"/>
              <a:gd name="connsiteY4" fmla="*/ 0 h 405116"/>
              <a:gd name="connsiteX0" fmla="*/ 0 w 311228"/>
              <a:gd name="connsiteY0" fmla="*/ 0 h 515564"/>
              <a:gd name="connsiteX1" fmla="*/ 311228 w 311228"/>
              <a:gd name="connsiteY1" fmla="*/ 155180 h 515564"/>
              <a:gd name="connsiteX2" fmla="*/ 311228 w 311228"/>
              <a:gd name="connsiteY2" fmla="*/ 251205 h 515564"/>
              <a:gd name="connsiteX3" fmla="*/ 38911 w 311228"/>
              <a:gd name="connsiteY3" fmla="*/ 515564 h 515564"/>
              <a:gd name="connsiteX4" fmla="*/ 0 w 311228"/>
              <a:gd name="connsiteY4" fmla="*/ 0 h 515564"/>
              <a:gd name="connsiteX0" fmla="*/ 0 w 311228"/>
              <a:gd name="connsiteY0" fmla="*/ 0 h 515564"/>
              <a:gd name="connsiteX1" fmla="*/ 311228 w 311228"/>
              <a:gd name="connsiteY1" fmla="*/ 155180 h 515564"/>
              <a:gd name="connsiteX2" fmla="*/ 311228 w 311228"/>
              <a:gd name="connsiteY2" fmla="*/ 292623 h 515564"/>
              <a:gd name="connsiteX3" fmla="*/ 38911 w 311228"/>
              <a:gd name="connsiteY3" fmla="*/ 515564 h 515564"/>
              <a:gd name="connsiteX4" fmla="*/ 0 w 311228"/>
              <a:gd name="connsiteY4" fmla="*/ 0 h 515564"/>
              <a:gd name="connsiteX0" fmla="*/ 1199 w 312427"/>
              <a:gd name="connsiteY0" fmla="*/ 0 h 520309"/>
              <a:gd name="connsiteX1" fmla="*/ 312427 w 312427"/>
              <a:gd name="connsiteY1" fmla="*/ 155180 h 520309"/>
              <a:gd name="connsiteX2" fmla="*/ 312427 w 312427"/>
              <a:gd name="connsiteY2" fmla="*/ 292623 h 520309"/>
              <a:gd name="connsiteX3" fmla="*/ 0 w 312427"/>
              <a:gd name="connsiteY3" fmla="*/ 520309 h 520309"/>
              <a:gd name="connsiteX4" fmla="*/ 1199 w 312427"/>
              <a:gd name="connsiteY4" fmla="*/ 0 h 520309"/>
              <a:gd name="connsiteX0" fmla="*/ 9 w 311237"/>
              <a:gd name="connsiteY0" fmla="*/ 0 h 520309"/>
              <a:gd name="connsiteX1" fmla="*/ 311237 w 311237"/>
              <a:gd name="connsiteY1" fmla="*/ 155180 h 520309"/>
              <a:gd name="connsiteX2" fmla="*/ 311237 w 311237"/>
              <a:gd name="connsiteY2" fmla="*/ 292623 h 520309"/>
              <a:gd name="connsiteX3" fmla="*/ 11344 w 311237"/>
              <a:gd name="connsiteY3" fmla="*/ 520309 h 520309"/>
              <a:gd name="connsiteX4" fmla="*/ 9 w 311237"/>
              <a:gd name="connsiteY4" fmla="*/ 0 h 520309"/>
              <a:gd name="connsiteX0" fmla="*/ 1199 w 312427"/>
              <a:gd name="connsiteY0" fmla="*/ 0 h 520309"/>
              <a:gd name="connsiteX1" fmla="*/ 312427 w 312427"/>
              <a:gd name="connsiteY1" fmla="*/ 155180 h 520309"/>
              <a:gd name="connsiteX2" fmla="*/ 312427 w 312427"/>
              <a:gd name="connsiteY2" fmla="*/ 292623 h 520309"/>
              <a:gd name="connsiteX3" fmla="*/ 0 w 312427"/>
              <a:gd name="connsiteY3" fmla="*/ 520309 h 520309"/>
              <a:gd name="connsiteX4" fmla="*/ 1199 w 312427"/>
              <a:gd name="connsiteY4" fmla="*/ 0 h 520309"/>
              <a:gd name="connsiteX0" fmla="*/ 1199 w 312427"/>
              <a:gd name="connsiteY0" fmla="*/ 0 h 520309"/>
              <a:gd name="connsiteX1" fmla="*/ 312427 w 312427"/>
              <a:gd name="connsiteY1" fmla="*/ 155180 h 520309"/>
              <a:gd name="connsiteX2" fmla="*/ 312427 w 312427"/>
              <a:gd name="connsiteY2" fmla="*/ 292623 h 520309"/>
              <a:gd name="connsiteX3" fmla="*/ 0 w 312427"/>
              <a:gd name="connsiteY3" fmla="*/ 520309 h 520309"/>
              <a:gd name="connsiteX4" fmla="*/ 1199 w 312427"/>
              <a:gd name="connsiteY4" fmla="*/ 0 h 520309"/>
              <a:gd name="connsiteX0" fmla="*/ 13 w 311241"/>
              <a:gd name="connsiteY0" fmla="*/ 0 h 520309"/>
              <a:gd name="connsiteX1" fmla="*/ 311241 w 311241"/>
              <a:gd name="connsiteY1" fmla="*/ 155180 h 520309"/>
              <a:gd name="connsiteX2" fmla="*/ 311241 w 311241"/>
              <a:gd name="connsiteY2" fmla="*/ 292623 h 520309"/>
              <a:gd name="connsiteX3" fmla="*/ 8841 w 311241"/>
              <a:gd name="connsiteY3" fmla="*/ 520309 h 520309"/>
              <a:gd name="connsiteX4" fmla="*/ 13 w 311241"/>
              <a:gd name="connsiteY4" fmla="*/ 0 h 520309"/>
              <a:gd name="connsiteX0" fmla="*/ 3707 w 314935"/>
              <a:gd name="connsiteY0" fmla="*/ 0 h 520309"/>
              <a:gd name="connsiteX1" fmla="*/ 314935 w 314935"/>
              <a:gd name="connsiteY1" fmla="*/ 155180 h 520309"/>
              <a:gd name="connsiteX2" fmla="*/ 314935 w 314935"/>
              <a:gd name="connsiteY2" fmla="*/ 292623 h 520309"/>
              <a:gd name="connsiteX3" fmla="*/ 0 w 314935"/>
              <a:gd name="connsiteY3" fmla="*/ 520309 h 520309"/>
              <a:gd name="connsiteX4" fmla="*/ 3707 w 314935"/>
              <a:gd name="connsiteY4" fmla="*/ 0 h 520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935" h="520309">
                <a:moveTo>
                  <a:pt x="3707" y="0"/>
                </a:moveTo>
                <a:lnTo>
                  <a:pt x="314935" y="155180"/>
                </a:lnTo>
                <a:lnTo>
                  <a:pt x="314935" y="292623"/>
                </a:lnTo>
                <a:lnTo>
                  <a:pt x="0" y="520309"/>
                </a:lnTo>
                <a:cubicBezTo>
                  <a:pt x="400" y="346873"/>
                  <a:pt x="3307" y="173436"/>
                  <a:pt x="370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15" name="Google Shape;507;p39">
            <a:extLst>
              <a:ext uri="{FF2B5EF4-FFF2-40B4-BE49-F238E27FC236}">
                <a16:creationId xmlns:a16="http://schemas.microsoft.com/office/drawing/2014/main" id="{2A43BA48-ED60-4015-8EB0-6FCAB4CA575F}"/>
              </a:ext>
            </a:extLst>
          </p:cNvPr>
          <p:cNvGrpSpPr/>
          <p:nvPr/>
        </p:nvGrpSpPr>
        <p:grpSpPr>
          <a:xfrm rot="1362426">
            <a:off x="3813023" y="1467019"/>
            <a:ext cx="351692" cy="305702"/>
            <a:chOff x="6625350" y="1613750"/>
            <a:chExt cx="480525" cy="379800"/>
          </a:xfrm>
          <a:solidFill>
            <a:schemeClr val="tx1"/>
          </a:solidFill>
        </p:grpSpPr>
        <p:sp>
          <p:nvSpPr>
            <p:cNvPr id="116" name="Google Shape;509;p39">
              <a:extLst>
                <a:ext uri="{FF2B5EF4-FFF2-40B4-BE49-F238E27FC236}">
                  <a16:creationId xmlns:a16="http://schemas.microsoft.com/office/drawing/2014/main" id="{FADE22BC-3AE6-4688-A7D2-7D5FD17D3130}"/>
                </a:ext>
              </a:extLst>
            </p:cNvPr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10;p39">
              <a:extLst>
                <a:ext uri="{FF2B5EF4-FFF2-40B4-BE49-F238E27FC236}">
                  <a16:creationId xmlns:a16="http://schemas.microsoft.com/office/drawing/2014/main" id="{654FF6CE-0E3F-475A-AFA7-18D1592727DC}"/>
                </a:ext>
              </a:extLst>
            </p:cNvPr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11;p39">
              <a:extLst>
                <a:ext uri="{FF2B5EF4-FFF2-40B4-BE49-F238E27FC236}">
                  <a16:creationId xmlns:a16="http://schemas.microsoft.com/office/drawing/2014/main" id="{53234468-1599-4855-8286-44CDA3C50E15}"/>
                </a:ext>
              </a:extLst>
            </p:cNvPr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12;p39">
              <a:extLst>
                <a:ext uri="{FF2B5EF4-FFF2-40B4-BE49-F238E27FC236}">
                  <a16:creationId xmlns:a16="http://schemas.microsoft.com/office/drawing/2014/main" id="{AB79C724-5199-4F2F-A461-96FFC61A5163}"/>
                </a:ext>
              </a:extLst>
            </p:cNvPr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7284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D06288-DA65-4A72-988E-2C8B380AD2B9}"/>
              </a:ext>
            </a:extLst>
          </p:cNvPr>
          <p:cNvSpPr/>
          <p:nvPr/>
        </p:nvSpPr>
        <p:spPr>
          <a:xfrm>
            <a:off x="4404360" y="1369786"/>
            <a:ext cx="3494314" cy="263869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902CA94-AF7B-405C-81FE-57E9EDC6C6E6}"/>
              </a:ext>
            </a:extLst>
          </p:cNvPr>
          <p:cNvCxnSpPr>
            <a:cxnSpLocks/>
          </p:cNvCxnSpPr>
          <p:nvPr/>
        </p:nvCxnSpPr>
        <p:spPr>
          <a:xfrm flipV="1">
            <a:off x="2891244" y="4008482"/>
            <a:ext cx="1970314" cy="1166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F05461E-C5E2-4EAF-8E63-258D0C15C372}"/>
              </a:ext>
            </a:extLst>
          </p:cNvPr>
          <p:cNvCxnSpPr>
            <a:cxnSpLocks/>
          </p:cNvCxnSpPr>
          <p:nvPr/>
        </p:nvCxnSpPr>
        <p:spPr>
          <a:xfrm>
            <a:off x="7400108" y="4008482"/>
            <a:ext cx="1970314" cy="1166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C02D554A-374A-4487-8922-20C8EF7D0506}"/>
              </a:ext>
            </a:extLst>
          </p:cNvPr>
          <p:cNvSpPr/>
          <p:nvPr/>
        </p:nvSpPr>
        <p:spPr>
          <a:xfrm>
            <a:off x="2891245" y="725354"/>
            <a:ext cx="1513115" cy="4450080"/>
          </a:xfrm>
          <a:custGeom>
            <a:avLst/>
            <a:gdLst>
              <a:gd name="connsiteX0" fmla="*/ 0 w 1497875"/>
              <a:gd name="connsiteY0" fmla="*/ 0 h 4450080"/>
              <a:gd name="connsiteX1" fmla="*/ 1497875 w 1497875"/>
              <a:gd name="connsiteY1" fmla="*/ 0 h 4450080"/>
              <a:gd name="connsiteX2" fmla="*/ 1497875 w 1497875"/>
              <a:gd name="connsiteY2" fmla="*/ 4450080 h 4450080"/>
              <a:gd name="connsiteX3" fmla="*/ 0 w 1497875"/>
              <a:gd name="connsiteY3" fmla="*/ 4450080 h 4450080"/>
              <a:gd name="connsiteX4" fmla="*/ 0 w 1497875"/>
              <a:gd name="connsiteY4" fmla="*/ 0 h 4450080"/>
              <a:gd name="connsiteX0" fmla="*/ 0 w 1942012"/>
              <a:gd name="connsiteY0" fmla="*/ 0 h 4450080"/>
              <a:gd name="connsiteX1" fmla="*/ 1942012 w 1942012"/>
              <a:gd name="connsiteY1" fmla="*/ 635726 h 4450080"/>
              <a:gd name="connsiteX2" fmla="*/ 1497875 w 1942012"/>
              <a:gd name="connsiteY2" fmla="*/ 4450080 h 4450080"/>
              <a:gd name="connsiteX3" fmla="*/ 0 w 1942012"/>
              <a:gd name="connsiteY3" fmla="*/ 4450080 h 4450080"/>
              <a:gd name="connsiteX4" fmla="*/ 0 w 1942012"/>
              <a:gd name="connsiteY4" fmla="*/ 0 h 4450080"/>
              <a:gd name="connsiteX0" fmla="*/ 0 w 1950721"/>
              <a:gd name="connsiteY0" fmla="*/ 0 h 4450080"/>
              <a:gd name="connsiteX1" fmla="*/ 1942012 w 1950721"/>
              <a:gd name="connsiteY1" fmla="*/ 635726 h 4450080"/>
              <a:gd name="connsiteX2" fmla="*/ 1950721 w 1950721"/>
              <a:gd name="connsiteY2" fmla="*/ 3309257 h 4450080"/>
              <a:gd name="connsiteX3" fmla="*/ 0 w 1950721"/>
              <a:gd name="connsiteY3" fmla="*/ 4450080 h 4450080"/>
              <a:gd name="connsiteX4" fmla="*/ 0 w 1950721"/>
              <a:gd name="connsiteY4" fmla="*/ 0 h 4450080"/>
              <a:gd name="connsiteX0" fmla="*/ 0 w 1976847"/>
              <a:gd name="connsiteY0" fmla="*/ 0 h 4450080"/>
              <a:gd name="connsiteX1" fmla="*/ 1976847 w 1976847"/>
              <a:gd name="connsiteY1" fmla="*/ 635726 h 4450080"/>
              <a:gd name="connsiteX2" fmla="*/ 1950721 w 1976847"/>
              <a:gd name="connsiteY2" fmla="*/ 3309257 h 4450080"/>
              <a:gd name="connsiteX3" fmla="*/ 0 w 1976847"/>
              <a:gd name="connsiteY3" fmla="*/ 4450080 h 4450080"/>
              <a:gd name="connsiteX4" fmla="*/ 0 w 1976847"/>
              <a:gd name="connsiteY4" fmla="*/ 0 h 4450080"/>
              <a:gd name="connsiteX0" fmla="*/ 0 w 1976847"/>
              <a:gd name="connsiteY0" fmla="*/ 0 h 4450080"/>
              <a:gd name="connsiteX1" fmla="*/ 1976847 w 1976847"/>
              <a:gd name="connsiteY1" fmla="*/ 635726 h 4450080"/>
              <a:gd name="connsiteX2" fmla="*/ 1942012 w 1976847"/>
              <a:gd name="connsiteY2" fmla="*/ 3309257 h 4450080"/>
              <a:gd name="connsiteX3" fmla="*/ 0 w 1976847"/>
              <a:gd name="connsiteY3" fmla="*/ 4450080 h 4450080"/>
              <a:gd name="connsiteX4" fmla="*/ 0 w 1976847"/>
              <a:gd name="connsiteY4" fmla="*/ 0 h 4450080"/>
              <a:gd name="connsiteX0" fmla="*/ 0 w 1976847"/>
              <a:gd name="connsiteY0" fmla="*/ 0 h 4450080"/>
              <a:gd name="connsiteX1" fmla="*/ 1976847 w 1976847"/>
              <a:gd name="connsiteY1" fmla="*/ 635726 h 4450080"/>
              <a:gd name="connsiteX2" fmla="*/ 1968137 w 1976847"/>
              <a:gd name="connsiteY2" fmla="*/ 3309257 h 4450080"/>
              <a:gd name="connsiteX3" fmla="*/ 0 w 1976847"/>
              <a:gd name="connsiteY3" fmla="*/ 4450080 h 4450080"/>
              <a:gd name="connsiteX4" fmla="*/ 0 w 1976847"/>
              <a:gd name="connsiteY4" fmla="*/ 0 h 4450080"/>
              <a:gd name="connsiteX0" fmla="*/ 0 w 1976847"/>
              <a:gd name="connsiteY0" fmla="*/ 0 h 4450080"/>
              <a:gd name="connsiteX1" fmla="*/ 1976847 w 1976847"/>
              <a:gd name="connsiteY1" fmla="*/ 635726 h 4450080"/>
              <a:gd name="connsiteX2" fmla="*/ 1968137 w 1976847"/>
              <a:gd name="connsiteY2" fmla="*/ 3317965 h 4450080"/>
              <a:gd name="connsiteX3" fmla="*/ 0 w 1976847"/>
              <a:gd name="connsiteY3" fmla="*/ 4450080 h 4450080"/>
              <a:gd name="connsiteX4" fmla="*/ 0 w 1976847"/>
              <a:gd name="connsiteY4" fmla="*/ 0 h 4450080"/>
              <a:gd name="connsiteX0" fmla="*/ 0 w 1976847"/>
              <a:gd name="connsiteY0" fmla="*/ 0 h 4450080"/>
              <a:gd name="connsiteX1" fmla="*/ 1976847 w 1976847"/>
              <a:gd name="connsiteY1" fmla="*/ 635726 h 4450080"/>
              <a:gd name="connsiteX2" fmla="*/ 1968137 w 1976847"/>
              <a:gd name="connsiteY2" fmla="*/ 3292565 h 4450080"/>
              <a:gd name="connsiteX3" fmla="*/ 0 w 1976847"/>
              <a:gd name="connsiteY3" fmla="*/ 4450080 h 4450080"/>
              <a:gd name="connsiteX4" fmla="*/ 0 w 1976847"/>
              <a:gd name="connsiteY4" fmla="*/ 0 h 4450080"/>
              <a:gd name="connsiteX0" fmla="*/ 0 w 1976847"/>
              <a:gd name="connsiteY0" fmla="*/ 0 h 4450080"/>
              <a:gd name="connsiteX1" fmla="*/ 1976847 w 1976847"/>
              <a:gd name="connsiteY1" fmla="*/ 635726 h 4450080"/>
              <a:gd name="connsiteX2" fmla="*/ 1968137 w 1976847"/>
              <a:gd name="connsiteY2" fmla="*/ 3274785 h 4450080"/>
              <a:gd name="connsiteX3" fmla="*/ 0 w 1976847"/>
              <a:gd name="connsiteY3" fmla="*/ 4450080 h 4450080"/>
              <a:gd name="connsiteX4" fmla="*/ 0 w 1976847"/>
              <a:gd name="connsiteY4" fmla="*/ 0 h 445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6847" h="4450080">
                <a:moveTo>
                  <a:pt x="0" y="0"/>
                </a:moveTo>
                <a:lnTo>
                  <a:pt x="1976847" y="635726"/>
                </a:lnTo>
                <a:cubicBezTo>
                  <a:pt x="1973944" y="1526903"/>
                  <a:pt x="1971040" y="2383608"/>
                  <a:pt x="1968137" y="3274785"/>
                </a:cubicBezTo>
                <a:lnTo>
                  <a:pt x="0" y="445008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6" name="Rectangle 54">
            <a:extLst>
              <a:ext uri="{FF2B5EF4-FFF2-40B4-BE49-F238E27FC236}">
                <a16:creationId xmlns:a16="http://schemas.microsoft.com/office/drawing/2014/main" id="{559C6C46-0E13-4148-BFED-B88D24EF4EC5}"/>
              </a:ext>
            </a:extLst>
          </p:cNvPr>
          <p:cNvSpPr/>
          <p:nvPr/>
        </p:nvSpPr>
        <p:spPr>
          <a:xfrm flipH="1">
            <a:off x="7835560" y="734063"/>
            <a:ext cx="1534860" cy="4450080"/>
          </a:xfrm>
          <a:custGeom>
            <a:avLst/>
            <a:gdLst>
              <a:gd name="connsiteX0" fmla="*/ 0 w 1497875"/>
              <a:gd name="connsiteY0" fmla="*/ 0 h 4450080"/>
              <a:gd name="connsiteX1" fmla="*/ 1497875 w 1497875"/>
              <a:gd name="connsiteY1" fmla="*/ 0 h 4450080"/>
              <a:gd name="connsiteX2" fmla="*/ 1497875 w 1497875"/>
              <a:gd name="connsiteY2" fmla="*/ 4450080 h 4450080"/>
              <a:gd name="connsiteX3" fmla="*/ 0 w 1497875"/>
              <a:gd name="connsiteY3" fmla="*/ 4450080 h 4450080"/>
              <a:gd name="connsiteX4" fmla="*/ 0 w 1497875"/>
              <a:gd name="connsiteY4" fmla="*/ 0 h 4450080"/>
              <a:gd name="connsiteX0" fmla="*/ 0 w 1942012"/>
              <a:gd name="connsiteY0" fmla="*/ 0 h 4450080"/>
              <a:gd name="connsiteX1" fmla="*/ 1942012 w 1942012"/>
              <a:gd name="connsiteY1" fmla="*/ 635726 h 4450080"/>
              <a:gd name="connsiteX2" fmla="*/ 1497875 w 1942012"/>
              <a:gd name="connsiteY2" fmla="*/ 4450080 h 4450080"/>
              <a:gd name="connsiteX3" fmla="*/ 0 w 1942012"/>
              <a:gd name="connsiteY3" fmla="*/ 4450080 h 4450080"/>
              <a:gd name="connsiteX4" fmla="*/ 0 w 1942012"/>
              <a:gd name="connsiteY4" fmla="*/ 0 h 4450080"/>
              <a:gd name="connsiteX0" fmla="*/ 0 w 1950721"/>
              <a:gd name="connsiteY0" fmla="*/ 0 h 4450080"/>
              <a:gd name="connsiteX1" fmla="*/ 1942012 w 1950721"/>
              <a:gd name="connsiteY1" fmla="*/ 635726 h 4450080"/>
              <a:gd name="connsiteX2" fmla="*/ 1950721 w 1950721"/>
              <a:gd name="connsiteY2" fmla="*/ 3309257 h 4450080"/>
              <a:gd name="connsiteX3" fmla="*/ 0 w 1950721"/>
              <a:gd name="connsiteY3" fmla="*/ 4450080 h 4450080"/>
              <a:gd name="connsiteX4" fmla="*/ 0 w 1950721"/>
              <a:gd name="connsiteY4" fmla="*/ 0 h 4450080"/>
              <a:gd name="connsiteX0" fmla="*/ 0 w 1976847"/>
              <a:gd name="connsiteY0" fmla="*/ 0 h 4450080"/>
              <a:gd name="connsiteX1" fmla="*/ 1976847 w 1976847"/>
              <a:gd name="connsiteY1" fmla="*/ 635726 h 4450080"/>
              <a:gd name="connsiteX2" fmla="*/ 1950721 w 1976847"/>
              <a:gd name="connsiteY2" fmla="*/ 3309257 h 4450080"/>
              <a:gd name="connsiteX3" fmla="*/ 0 w 1976847"/>
              <a:gd name="connsiteY3" fmla="*/ 4450080 h 4450080"/>
              <a:gd name="connsiteX4" fmla="*/ 0 w 1976847"/>
              <a:gd name="connsiteY4" fmla="*/ 0 h 4450080"/>
              <a:gd name="connsiteX0" fmla="*/ 0 w 1976847"/>
              <a:gd name="connsiteY0" fmla="*/ 0 h 4450080"/>
              <a:gd name="connsiteX1" fmla="*/ 1976847 w 1976847"/>
              <a:gd name="connsiteY1" fmla="*/ 635726 h 4450080"/>
              <a:gd name="connsiteX2" fmla="*/ 1942012 w 1976847"/>
              <a:gd name="connsiteY2" fmla="*/ 3309257 h 4450080"/>
              <a:gd name="connsiteX3" fmla="*/ 0 w 1976847"/>
              <a:gd name="connsiteY3" fmla="*/ 4450080 h 4450080"/>
              <a:gd name="connsiteX4" fmla="*/ 0 w 1976847"/>
              <a:gd name="connsiteY4" fmla="*/ 0 h 4450080"/>
              <a:gd name="connsiteX0" fmla="*/ 0 w 1976847"/>
              <a:gd name="connsiteY0" fmla="*/ 0 h 4450080"/>
              <a:gd name="connsiteX1" fmla="*/ 1976847 w 1976847"/>
              <a:gd name="connsiteY1" fmla="*/ 635726 h 4450080"/>
              <a:gd name="connsiteX2" fmla="*/ 1968137 w 1976847"/>
              <a:gd name="connsiteY2" fmla="*/ 3309257 h 4450080"/>
              <a:gd name="connsiteX3" fmla="*/ 0 w 1976847"/>
              <a:gd name="connsiteY3" fmla="*/ 4450080 h 4450080"/>
              <a:gd name="connsiteX4" fmla="*/ 0 w 1976847"/>
              <a:gd name="connsiteY4" fmla="*/ 0 h 4450080"/>
              <a:gd name="connsiteX0" fmla="*/ 0 w 1976847"/>
              <a:gd name="connsiteY0" fmla="*/ 0 h 4450080"/>
              <a:gd name="connsiteX1" fmla="*/ 1976847 w 1976847"/>
              <a:gd name="connsiteY1" fmla="*/ 635726 h 4450080"/>
              <a:gd name="connsiteX2" fmla="*/ 1964078 w 1976847"/>
              <a:gd name="connsiteY2" fmla="*/ 3284981 h 4450080"/>
              <a:gd name="connsiteX3" fmla="*/ 0 w 1976847"/>
              <a:gd name="connsiteY3" fmla="*/ 4450080 h 4450080"/>
              <a:gd name="connsiteX4" fmla="*/ 0 w 1976847"/>
              <a:gd name="connsiteY4" fmla="*/ 0 h 4450080"/>
              <a:gd name="connsiteX0" fmla="*/ 0 w 1976847"/>
              <a:gd name="connsiteY0" fmla="*/ 0 h 4450080"/>
              <a:gd name="connsiteX1" fmla="*/ 1976847 w 1976847"/>
              <a:gd name="connsiteY1" fmla="*/ 635726 h 4450080"/>
              <a:gd name="connsiteX2" fmla="*/ 1964078 w 1976847"/>
              <a:gd name="connsiteY2" fmla="*/ 3280935 h 4450080"/>
              <a:gd name="connsiteX3" fmla="*/ 0 w 1976847"/>
              <a:gd name="connsiteY3" fmla="*/ 4450080 h 4450080"/>
              <a:gd name="connsiteX4" fmla="*/ 0 w 1976847"/>
              <a:gd name="connsiteY4" fmla="*/ 0 h 4450080"/>
              <a:gd name="connsiteX0" fmla="*/ 0 w 2006735"/>
              <a:gd name="connsiteY0" fmla="*/ 0 h 4450080"/>
              <a:gd name="connsiteX1" fmla="*/ 2006735 w 2006735"/>
              <a:gd name="connsiteY1" fmla="*/ 628106 h 4450080"/>
              <a:gd name="connsiteX2" fmla="*/ 1964078 w 2006735"/>
              <a:gd name="connsiteY2" fmla="*/ 3280935 h 4450080"/>
              <a:gd name="connsiteX3" fmla="*/ 0 w 2006735"/>
              <a:gd name="connsiteY3" fmla="*/ 4450080 h 4450080"/>
              <a:gd name="connsiteX4" fmla="*/ 0 w 2006735"/>
              <a:gd name="connsiteY4" fmla="*/ 0 h 445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6735" h="4450080">
                <a:moveTo>
                  <a:pt x="0" y="0"/>
                </a:moveTo>
                <a:lnTo>
                  <a:pt x="2006735" y="628106"/>
                </a:lnTo>
                <a:cubicBezTo>
                  <a:pt x="2003832" y="1519283"/>
                  <a:pt x="1966981" y="2389758"/>
                  <a:pt x="1964078" y="3280935"/>
                </a:cubicBezTo>
                <a:lnTo>
                  <a:pt x="0" y="445008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7000">
                <a:schemeClr val="accent1">
                  <a:lumMod val="5000"/>
                  <a:lumOff val="95000"/>
                </a:schemeClr>
              </a:gs>
              <a:gs pos="45000">
                <a:schemeClr val="accent2">
                  <a:lumMod val="20000"/>
                  <a:lumOff val="80000"/>
                </a:schemeClr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8" name="Rectangle 54">
            <a:extLst>
              <a:ext uri="{FF2B5EF4-FFF2-40B4-BE49-F238E27FC236}">
                <a16:creationId xmlns:a16="http://schemas.microsoft.com/office/drawing/2014/main" id="{DC0F9F7F-B4F5-4273-B317-8EC030D8C186}"/>
              </a:ext>
            </a:extLst>
          </p:cNvPr>
          <p:cNvSpPr/>
          <p:nvPr/>
        </p:nvSpPr>
        <p:spPr>
          <a:xfrm rot="16200000">
            <a:off x="5542037" y="1347052"/>
            <a:ext cx="1177588" cy="6479176"/>
          </a:xfrm>
          <a:custGeom>
            <a:avLst/>
            <a:gdLst>
              <a:gd name="connsiteX0" fmla="*/ 0 w 1497875"/>
              <a:gd name="connsiteY0" fmla="*/ 0 h 4450080"/>
              <a:gd name="connsiteX1" fmla="*/ 1497875 w 1497875"/>
              <a:gd name="connsiteY1" fmla="*/ 0 h 4450080"/>
              <a:gd name="connsiteX2" fmla="*/ 1497875 w 1497875"/>
              <a:gd name="connsiteY2" fmla="*/ 4450080 h 4450080"/>
              <a:gd name="connsiteX3" fmla="*/ 0 w 1497875"/>
              <a:gd name="connsiteY3" fmla="*/ 4450080 h 4450080"/>
              <a:gd name="connsiteX4" fmla="*/ 0 w 1497875"/>
              <a:gd name="connsiteY4" fmla="*/ 0 h 4450080"/>
              <a:gd name="connsiteX0" fmla="*/ 0 w 1942012"/>
              <a:gd name="connsiteY0" fmla="*/ 0 h 4450080"/>
              <a:gd name="connsiteX1" fmla="*/ 1942012 w 1942012"/>
              <a:gd name="connsiteY1" fmla="*/ 635726 h 4450080"/>
              <a:gd name="connsiteX2" fmla="*/ 1497875 w 1942012"/>
              <a:gd name="connsiteY2" fmla="*/ 4450080 h 4450080"/>
              <a:gd name="connsiteX3" fmla="*/ 0 w 1942012"/>
              <a:gd name="connsiteY3" fmla="*/ 4450080 h 4450080"/>
              <a:gd name="connsiteX4" fmla="*/ 0 w 1942012"/>
              <a:gd name="connsiteY4" fmla="*/ 0 h 4450080"/>
              <a:gd name="connsiteX0" fmla="*/ 0 w 1950721"/>
              <a:gd name="connsiteY0" fmla="*/ 0 h 4450080"/>
              <a:gd name="connsiteX1" fmla="*/ 1942012 w 1950721"/>
              <a:gd name="connsiteY1" fmla="*/ 635726 h 4450080"/>
              <a:gd name="connsiteX2" fmla="*/ 1950721 w 1950721"/>
              <a:gd name="connsiteY2" fmla="*/ 3309257 h 4450080"/>
              <a:gd name="connsiteX3" fmla="*/ 0 w 1950721"/>
              <a:gd name="connsiteY3" fmla="*/ 4450080 h 4450080"/>
              <a:gd name="connsiteX4" fmla="*/ 0 w 1950721"/>
              <a:gd name="connsiteY4" fmla="*/ 0 h 4450080"/>
              <a:gd name="connsiteX0" fmla="*/ 0 w 1976847"/>
              <a:gd name="connsiteY0" fmla="*/ 0 h 4450080"/>
              <a:gd name="connsiteX1" fmla="*/ 1976847 w 1976847"/>
              <a:gd name="connsiteY1" fmla="*/ 635726 h 4450080"/>
              <a:gd name="connsiteX2" fmla="*/ 1950721 w 1976847"/>
              <a:gd name="connsiteY2" fmla="*/ 3309257 h 4450080"/>
              <a:gd name="connsiteX3" fmla="*/ 0 w 1976847"/>
              <a:gd name="connsiteY3" fmla="*/ 4450080 h 4450080"/>
              <a:gd name="connsiteX4" fmla="*/ 0 w 1976847"/>
              <a:gd name="connsiteY4" fmla="*/ 0 h 4450080"/>
              <a:gd name="connsiteX0" fmla="*/ 0 w 1976847"/>
              <a:gd name="connsiteY0" fmla="*/ 0 h 4450080"/>
              <a:gd name="connsiteX1" fmla="*/ 1976847 w 1976847"/>
              <a:gd name="connsiteY1" fmla="*/ 635726 h 4450080"/>
              <a:gd name="connsiteX2" fmla="*/ 1942012 w 1976847"/>
              <a:gd name="connsiteY2" fmla="*/ 3309257 h 4450080"/>
              <a:gd name="connsiteX3" fmla="*/ 0 w 1976847"/>
              <a:gd name="connsiteY3" fmla="*/ 4450080 h 4450080"/>
              <a:gd name="connsiteX4" fmla="*/ 0 w 1976847"/>
              <a:gd name="connsiteY4" fmla="*/ 0 h 4450080"/>
              <a:gd name="connsiteX0" fmla="*/ 0 w 1976847"/>
              <a:gd name="connsiteY0" fmla="*/ 0 h 4450080"/>
              <a:gd name="connsiteX1" fmla="*/ 1976847 w 1976847"/>
              <a:gd name="connsiteY1" fmla="*/ 635726 h 4450080"/>
              <a:gd name="connsiteX2" fmla="*/ 1968137 w 1976847"/>
              <a:gd name="connsiteY2" fmla="*/ 3309257 h 4450080"/>
              <a:gd name="connsiteX3" fmla="*/ 0 w 1976847"/>
              <a:gd name="connsiteY3" fmla="*/ 4450080 h 4450080"/>
              <a:gd name="connsiteX4" fmla="*/ 0 w 1976847"/>
              <a:gd name="connsiteY4" fmla="*/ 0 h 4450080"/>
              <a:gd name="connsiteX0" fmla="*/ 0 w 2003294"/>
              <a:gd name="connsiteY0" fmla="*/ 0 h 4450080"/>
              <a:gd name="connsiteX1" fmla="*/ 2003294 w 2003294"/>
              <a:gd name="connsiteY1" fmla="*/ 1383387 h 4450080"/>
              <a:gd name="connsiteX2" fmla="*/ 1968137 w 2003294"/>
              <a:gd name="connsiteY2" fmla="*/ 3309257 h 4450080"/>
              <a:gd name="connsiteX3" fmla="*/ 0 w 2003294"/>
              <a:gd name="connsiteY3" fmla="*/ 4450080 h 4450080"/>
              <a:gd name="connsiteX4" fmla="*/ 0 w 2003294"/>
              <a:gd name="connsiteY4" fmla="*/ 0 h 4450080"/>
              <a:gd name="connsiteX0" fmla="*/ 0 w 2021275"/>
              <a:gd name="connsiteY0" fmla="*/ 0 h 4450080"/>
              <a:gd name="connsiteX1" fmla="*/ 2003294 w 2021275"/>
              <a:gd name="connsiteY1" fmla="*/ 1383387 h 4450080"/>
              <a:gd name="connsiteX2" fmla="*/ 2021027 w 2021275"/>
              <a:gd name="connsiteY2" fmla="*/ 3105895 h 4450080"/>
              <a:gd name="connsiteX3" fmla="*/ 0 w 2021275"/>
              <a:gd name="connsiteY3" fmla="*/ 4450080 h 4450080"/>
              <a:gd name="connsiteX4" fmla="*/ 0 w 2021275"/>
              <a:gd name="connsiteY4" fmla="*/ 0 h 4450080"/>
              <a:gd name="connsiteX0" fmla="*/ 0 w 2021105"/>
              <a:gd name="connsiteY0" fmla="*/ 0 h 4450080"/>
              <a:gd name="connsiteX1" fmla="*/ 1949300 w 2021105"/>
              <a:gd name="connsiteY1" fmla="*/ 1362453 h 4450080"/>
              <a:gd name="connsiteX2" fmla="*/ 2021027 w 2021105"/>
              <a:gd name="connsiteY2" fmla="*/ 3105895 h 4450080"/>
              <a:gd name="connsiteX3" fmla="*/ 0 w 2021105"/>
              <a:gd name="connsiteY3" fmla="*/ 4450080 h 4450080"/>
              <a:gd name="connsiteX4" fmla="*/ 0 w 2021105"/>
              <a:gd name="connsiteY4" fmla="*/ 0 h 4450080"/>
              <a:gd name="connsiteX0" fmla="*/ 0 w 2021157"/>
              <a:gd name="connsiteY0" fmla="*/ 0 h 4450080"/>
              <a:gd name="connsiteX1" fmla="*/ 1980154 w 2021157"/>
              <a:gd name="connsiteY1" fmla="*/ 1358964 h 4450080"/>
              <a:gd name="connsiteX2" fmla="*/ 2021027 w 2021157"/>
              <a:gd name="connsiteY2" fmla="*/ 3105895 h 4450080"/>
              <a:gd name="connsiteX3" fmla="*/ 0 w 2021157"/>
              <a:gd name="connsiteY3" fmla="*/ 4450080 h 4450080"/>
              <a:gd name="connsiteX4" fmla="*/ 0 w 2021157"/>
              <a:gd name="connsiteY4" fmla="*/ 0 h 4450080"/>
              <a:gd name="connsiteX0" fmla="*/ 0 w 2005788"/>
              <a:gd name="connsiteY0" fmla="*/ 0 h 4450080"/>
              <a:gd name="connsiteX1" fmla="*/ 1980154 w 2005788"/>
              <a:gd name="connsiteY1" fmla="*/ 1358964 h 4450080"/>
              <a:gd name="connsiteX2" fmla="*/ 2005598 w 2005788"/>
              <a:gd name="connsiteY2" fmla="*/ 3090196 h 4450080"/>
              <a:gd name="connsiteX3" fmla="*/ 0 w 2005788"/>
              <a:gd name="connsiteY3" fmla="*/ 4450080 h 4450080"/>
              <a:gd name="connsiteX4" fmla="*/ 0 w 2005788"/>
              <a:gd name="connsiteY4" fmla="*/ 0 h 4450080"/>
              <a:gd name="connsiteX0" fmla="*/ 0 w 2005911"/>
              <a:gd name="connsiteY0" fmla="*/ 0 h 4450080"/>
              <a:gd name="connsiteX1" fmla="*/ 1993133 w 2005911"/>
              <a:gd name="connsiteY1" fmla="*/ 1024012 h 4450080"/>
              <a:gd name="connsiteX2" fmla="*/ 2005598 w 2005911"/>
              <a:gd name="connsiteY2" fmla="*/ 3090196 h 4450080"/>
              <a:gd name="connsiteX3" fmla="*/ 0 w 2005911"/>
              <a:gd name="connsiteY3" fmla="*/ 4450080 h 4450080"/>
              <a:gd name="connsiteX4" fmla="*/ 0 w 2005911"/>
              <a:gd name="connsiteY4" fmla="*/ 0 h 4450080"/>
              <a:gd name="connsiteX0" fmla="*/ 0 w 2005911"/>
              <a:gd name="connsiteY0" fmla="*/ 0 h 4450080"/>
              <a:gd name="connsiteX1" fmla="*/ 1993133 w 2005911"/>
              <a:gd name="connsiteY1" fmla="*/ 1024012 h 4450080"/>
              <a:gd name="connsiteX2" fmla="*/ 2005598 w 2005911"/>
              <a:gd name="connsiteY2" fmla="*/ 3409448 h 4450080"/>
              <a:gd name="connsiteX3" fmla="*/ 0 w 2005911"/>
              <a:gd name="connsiteY3" fmla="*/ 4450080 h 4450080"/>
              <a:gd name="connsiteX4" fmla="*/ 0 w 2005911"/>
              <a:gd name="connsiteY4" fmla="*/ 0 h 445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5911" h="4450080">
                <a:moveTo>
                  <a:pt x="0" y="0"/>
                </a:moveTo>
                <a:lnTo>
                  <a:pt x="1993133" y="1024012"/>
                </a:lnTo>
                <a:cubicBezTo>
                  <a:pt x="1990230" y="1915189"/>
                  <a:pt x="2008501" y="2518271"/>
                  <a:pt x="2005598" y="3409448"/>
                </a:cubicBezTo>
                <a:lnTo>
                  <a:pt x="0" y="4450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>
            <a:solidFill>
              <a:srgbClr val="0C01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4AB7A96-4DD1-49FC-BF3D-92AD55E5C6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3" t="16733" r="30775" b="33212"/>
          <a:stretch/>
        </p:blipFill>
        <p:spPr>
          <a:xfrm>
            <a:off x="5872434" y="1602940"/>
            <a:ext cx="558165" cy="560070"/>
          </a:xfrm>
          <a:prstGeom prst="rect">
            <a:avLst/>
          </a:prstGeom>
          <a:scene3d>
            <a:camera prst="obliqueBottomRight"/>
            <a:lightRig rig="threePt" dir="t"/>
          </a:scene3d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0965D3B-FA8D-49F8-92F0-7D682D13AC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6630" r="95543">
                        <a14:foregroundMark x1="6739" y1="32174" x2="14783" y2="37283"/>
                        <a14:foregroundMark x1="14783" y1="37283" x2="15870" y2="37065"/>
                        <a14:foregroundMark x1="27717" y1="41196" x2="39239" y2="45326"/>
                        <a14:foregroundMark x1="95543" y1="65652" x2="93804" y2="646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01" t="28492" r="70222" b="54667"/>
          <a:stretch/>
        </p:blipFill>
        <p:spPr>
          <a:xfrm rot="9575669">
            <a:off x="9064683" y="4100269"/>
            <a:ext cx="855625" cy="54425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6AA9CE9C-78F2-4C2C-8723-9CCA0198A0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9231" l="10000" r="90000">
                        <a14:foregroundMark x1="36538" y1="91154" x2="35769" y2="97692"/>
                        <a14:foregroundMark x1="67692" y1="98077" x2="66923" y2="99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490" t="12401" r="25686" b="53161"/>
          <a:stretch/>
        </p:blipFill>
        <p:spPr>
          <a:xfrm rot="5400000">
            <a:off x="2857565" y="4293952"/>
            <a:ext cx="271059" cy="203708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E31F066-8F9A-4FFB-9146-D51EFD571CB5}"/>
              </a:ext>
            </a:extLst>
          </p:cNvPr>
          <p:cNvCxnSpPr>
            <a:cxnSpLocks/>
          </p:cNvCxnSpPr>
          <p:nvPr/>
        </p:nvCxnSpPr>
        <p:spPr>
          <a:xfrm flipH="1">
            <a:off x="5575758" y="4381863"/>
            <a:ext cx="354211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C8097B1-85EE-437C-91DB-A9B2FCB9F134}"/>
              </a:ext>
            </a:extLst>
          </p:cNvPr>
          <p:cNvSpPr/>
          <p:nvPr/>
        </p:nvSpPr>
        <p:spPr>
          <a:xfrm flipH="1">
            <a:off x="7872547" y="1292496"/>
            <a:ext cx="829984" cy="571270"/>
          </a:xfrm>
          <a:custGeom>
            <a:avLst/>
            <a:gdLst>
              <a:gd name="connsiteX0" fmla="*/ 113380 w 3584566"/>
              <a:gd name="connsiteY0" fmla="*/ 1853015 h 2106290"/>
              <a:gd name="connsiteX1" fmla="*/ 75670 w 3584566"/>
              <a:gd name="connsiteY1" fmla="*/ 1879468 h 2106290"/>
              <a:gd name="connsiteX2" fmla="*/ 84394 w 3584566"/>
              <a:gd name="connsiteY2" fmla="*/ 1932093 h 2106290"/>
              <a:gd name="connsiteX3" fmla="*/ 142928 w 3584566"/>
              <a:gd name="connsiteY3" fmla="*/ 1929279 h 2106290"/>
              <a:gd name="connsiteX4" fmla="*/ 153059 w 3584566"/>
              <a:gd name="connsiteY4" fmla="*/ 1902544 h 2106290"/>
              <a:gd name="connsiteX5" fmla="*/ 147712 w 3584566"/>
              <a:gd name="connsiteY5" fmla="*/ 1879750 h 2106290"/>
              <a:gd name="connsiteX6" fmla="*/ 113380 w 3584566"/>
              <a:gd name="connsiteY6" fmla="*/ 1853015 h 2106290"/>
              <a:gd name="connsiteX7" fmla="*/ 443198 w 3584566"/>
              <a:gd name="connsiteY7" fmla="*/ 1805738 h 2106290"/>
              <a:gd name="connsiteX8" fmla="*/ 404926 w 3584566"/>
              <a:gd name="connsiteY8" fmla="*/ 1853578 h 2106290"/>
              <a:gd name="connsiteX9" fmla="*/ 445731 w 3584566"/>
              <a:gd name="connsiteY9" fmla="*/ 1900856 h 2106290"/>
              <a:gd name="connsiteX10" fmla="*/ 484848 w 3584566"/>
              <a:gd name="connsiteY10" fmla="*/ 1853860 h 2106290"/>
              <a:gd name="connsiteX11" fmla="*/ 443198 w 3584566"/>
              <a:gd name="connsiteY11" fmla="*/ 1805738 h 2106290"/>
              <a:gd name="connsiteX12" fmla="*/ 295174 w 3584566"/>
              <a:gd name="connsiteY12" fmla="*/ 1473386 h 2106290"/>
              <a:gd name="connsiteX13" fmla="*/ 289827 w 3584566"/>
              <a:gd name="connsiteY13" fmla="*/ 1497025 h 2106290"/>
              <a:gd name="connsiteX14" fmla="*/ 398172 w 3584566"/>
              <a:gd name="connsiteY14" fmla="*/ 1515036 h 2106290"/>
              <a:gd name="connsiteX15" fmla="*/ 1076383 w 3584566"/>
              <a:gd name="connsiteY15" fmla="*/ 1624225 h 2106290"/>
              <a:gd name="connsiteX16" fmla="*/ 1270559 w 3584566"/>
              <a:gd name="connsiteY16" fmla="*/ 1655743 h 2106290"/>
              <a:gd name="connsiteX17" fmla="*/ 1289977 w 3584566"/>
              <a:gd name="connsiteY17" fmla="*/ 1644205 h 2106290"/>
              <a:gd name="connsiteX18" fmla="*/ 1291947 w 3584566"/>
              <a:gd name="connsiteY18" fmla="*/ 1632386 h 2106290"/>
              <a:gd name="connsiteX19" fmla="*/ 295174 w 3584566"/>
              <a:gd name="connsiteY19" fmla="*/ 1473386 h 2106290"/>
              <a:gd name="connsiteX20" fmla="*/ 3290487 w 3584566"/>
              <a:gd name="connsiteY20" fmla="*/ 1327435 h 2106290"/>
              <a:gd name="connsiteX21" fmla="*/ 3356339 w 3584566"/>
              <a:gd name="connsiteY21" fmla="*/ 1455760 h 2106290"/>
              <a:gd name="connsiteX22" fmla="*/ 3316659 w 3584566"/>
              <a:gd name="connsiteY22" fmla="*/ 1753216 h 2106290"/>
              <a:gd name="connsiteX23" fmla="*/ 3119387 w 3584566"/>
              <a:gd name="connsiteY23" fmla="*/ 1987072 h 2106290"/>
              <a:gd name="connsiteX24" fmla="*/ 2970518 w 3584566"/>
              <a:gd name="connsiteY24" fmla="*/ 2031817 h 2106290"/>
              <a:gd name="connsiteX25" fmla="*/ 2956729 w 3584566"/>
              <a:gd name="connsiteY25" fmla="*/ 2030973 h 2106290"/>
              <a:gd name="connsiteX26" fmla="*/ 3287392 w 3584566"/>
              <a:gd name="connsiteY26" fmla="*/ 1756030 h 2106290"/>
              <a:gd name="connsiteX27" fmla="*/ 3290487 w 3584566"/>
              <a:gd name="connsiteY27" fmla="*/ 1327435 h 2106290"/>
              <a:gd name="connsiteX28" fmla="*/ 122104 w 3584566"/>
              <a:gd name="connsiteY28" fmla="*/ 1319452 h 2106290"/>
              <a:gd name="connsiteX29" fmla="*/ 84957 w 3584566"/>
              <a:gd name="connsiteY29" fmla="*/ 1342528 h 2106290"/>
              <a:gd name="connsiteX30" fmla="*/ 79328 w 3584566"/>
              <a:gd name="connsiteY30" fmla="*/ 1361102 h 2106290"/>
              <a:gd name="connsiteX31" fmla="*/ 117882 w 3584566"/>
              <a:gd name="connsiteY31" fmla="*/ 1413445 h 2106290"/>
              <a:gd name="connsiteX32" fmla="*/ 158969 w 3584566"/>
              <a:gd name="connsiteY32" fmla="*/ 1367011 h 2106290"/>
              <a:gd name="connsiteX33" fmla="*/ 154466 w 3584566"/>
              <a:gd name="connsiteY33" fmla="*/ 1346749 h 2106290"/>
              <a:gd name="connsiteX34" fmla="*/ 122104 w 3584566"/>
              <a:gd name="connsiteY34" fmla="*/ 1319452 h 2106290"/>
              <a:gd name="connsiteX35" fmla="*/ 442073 w 3584566"/>
              <a:gd name="connsiteY35" fmla="*/ 1278365 h 2106290"/>
              <a:gd name="connsiteX36" fmla="*/ 404363 w 3584566"/>
              <a:gd name="connsiteY36" fmla="*/ 1310165 h 2106290"/>
              <a:gd name="connsiteX37" fmla="*/ 403800 w 3584566"/>
              <a:gd name="connsiteY37" fmla="*/ 1334930 h 2106290"/>
              <a:gd name="connsiteX38" fmla="*/ 444887 w 3584566"/>
              <a:gd name="connsiteY38" fmla="*/ 1371514 h 2106290"/>
              <a:gd name="connsiteX39" fmla="*/ 480908 w 3584566"/>
              <a:gd name="connsiteY39" fmla="*/ 1322548 h 2106290"/>
              <a:gd name="connsiteX40" fmla="*/ 477531 w 3584566"/>
              <a:gd name="connsiteY40" fmla="*/ 1307351 h 2106290"/>
              <a:gd name="connsiteX41" fmla="*/ 442073 w 3584566"/>
              <a:gd name="connsiteY41" fmla="*/ 1278365 h 2106290"/>
              <a:gd name="connsiteX42" fmla="*/ 3141751 w 3584566"/>
              <a:gd name="connsiteY42" fmla="*/ 1260393 h 2106290"/>
              <a:gd name="connsiteX43" fmla="*/ 3191148 w 3584566"/>
              <a:gd name="connsiteY43" fmla="*/ 1263554 h 2106290"/>
              <a:gd name="connsiteX44" fmla="*/ 3193962 w 3584566"/>
              <a:gd name="connsiteY44" fmla="*/ 1263836 h 2106290"/>
              <a:gd name="connsiteX45" fmla="*/ 3252497 w 3584566"/>
              <a:gd name="connsiteY45" fmla="*/ 1303234 h 2106290"/>
              <a:gd name="connsiteX46" fmla="*/ 3317222 w 3584566"/>
              <a:gd name="connsiteY46" fmla="*/ 1551161 h 2106290"/>
              <a:gd name="connsiteX47" fmla="*/ 3054099 w 3584566"/>
              <a:gd name="connsiteY47" fmla="*/ 1974691 h 2106290"/>
              <a:gd name="connsiteX48" fmla="*/ 2880184 w 3584566"/>
              <a:gd name="connsiteY48" fmla="*/ 2012119 h 2106290"/>
              <a:gd name="connsiteX49" fmla="*/ 2859922 w 3584566"/>
              <a:gd name="connsiteY49" fmla="*/ 2003958 h 2106290"/>
              <a:gd name="connsiteX50" fmla="*/ 2765930 w 3584566"/>
              <a:gd name="connsiteY50" fmla="*/ 1856778 h 2106290"/>
              <a:gd name="connsiteX51" fmla="*/ 2788161 w 3584566"/>
              <a:gd name="connsiteY51" fmla="*/ 1580709 h 2106290"/>
              <a:gd name="connsiteX52" fmla="*/ 3005695 w 3584566"/>
              <a:gd name="connsiteY52" fmla="*/ 1304359 h 2106290"/>
              <a:gd name="connsiteX53" fmla="*/ 3141751 w 3584566"/>
              <a:gd name="connsiteY53" fmla="*/ 1260393 h 2106290"/>
              <a:gd name="connsiteX54" fmla="*/ 3134302 w 3584566"/>
              <a:gd name="connsiteY54" fmla="*/ 1239915 h 2106290"/>
              <a:gd name="connsiteX55" fmla="*/ 2957011 w 3584566"/>
              <a:gd name="connsiteY55" fmla="*/ 1311676 h 2106290"/>
              <a:gd name="connsiteX56" fmla="*/ 2740602 w 3584566"/>
              <a:gd name="connsiteY56" fmla="*/ 1681174 h 2106290"/>
              <a:gd name="connsiteX57" fmla="*/ 2766492 w 3584566"/>
              <a:gd name="connsiteY57" fmla="*/ 1919251 h 2106290"/>
              <a:gd name="connsiteX58" fmla="*/ 2889471 w 3584566"/>
              <a:gd name="connsiteY58" fmla="*/ 2036883 h 2106290"/>
              <a:gd name="connsiteX59" fmla="*/ 3098562 w 3584566"/>
              <a:gd name="connsiteY59" fmla="*/ 2022531 h 2106290"/>
              <a:gd name="connsiteX60" fmla="*/ 3261220 w 3584566"/>
              <a:gd name="connsiteY60" fmla="*/ 1886889 h 2106290"/>
              <a:gd name="connsiteX61" fmla="*/ 3386450 w 3584566"/>
              <a:gd name="connsiteY61" fmla="*/ 1536245 h 2106290"/>
              <a:gd name="connsiteX62" fmla="*/ 3381666 w 3584566"/>
              <a:gd name="connsiteY62" fmla="*/ 1478274 h 2106290"/>
              <a:gd name="connsiteX63" fmla="*/ 3304558 w 3584566"/>
              <a:gd name="connsiteY63" fmla="*/ 1309987 h 2106290"/>
              <a:gd name="connsiteX64" fmla="*/ 3245180 w 3584566"/>
              <a:gd name="connsiteY64" fmla="*/ 1259051 h 2106290"/>
              <a:gd name="connsiteX65" fmla="*/ 3233923 w 3584566"/>
              <a:gd name="connsiteY65" fmla="*/ 1253423 h 2106290"/>
              <a:gd name="connsiteX66" fmla="*/ 3134302 w 3584566"/>
              <a:gd name="connsiteY66" fmla="*/ 1239915 h 2106290"/>
              <a:gd name="connsiteX67" fmla="*/ 485006 w 3584566"/>
              <a:gd name="connsiteY67" fmla="*/ 1232130 h 2106290"/>
              <a:gd name="connsiteX68" fmla="*/ 459520 w 3584566"/>
              <a:gd name="connsiteY68" fmla="*/ 1232776 h 2106290"/>
              <a:gd name="connsiteX69" fmla="*/ 126325 w 3584566"/>
              <a:gd name="connsiteY69" fmla="*/ 1275833 h 2106290"/>
              <a:gd name="connsiteX70" fmla="*/ 47528 w 3584566"/>
              <a:gd name="connsiteY70" fmla="*/ 1351252 h 2106290"/>
              <a:gd name="connsiteX71" fmla="*/ 46403 w 3584566"/>
              <a:gd name="connsiteY71" fmla="*/ 1365323 h 2106290"/>
              <a:gd name="connsiteX72" fmla="*/ 46403 w 3584566"/>
              <a:gd name="connsiteY72" fmla="*/ 1643642 h 2106290"/>
              <a:gd name="connsiteX73" fmla="*/ 44433 w 3584566"/>
              <a:gd name="connsiteY73" fmla="*/ 1643642 h 2106290"/>
              <a:gd name="connsiteX74" fmla="*/ 44714 w 3584566"/>
              <a:gd name="connsiteY74" fmla="*/ 1885660 h 2106290"/>
              <a:gd name="connsiteX75" fmla="*/ 48373 w 3584566"/>
              <a:gd name="connsiteY75" fmla="*/ 1940254 h 2106290"/>
              <a:gd name="connsiteX76" fmla="*/ 103249 w 3584566"/>
              <a:gd name="connsiteY76" fmla="*/ 1985281 h 2106290"/>
              <a:gd name="connsiteX77" fmla="*/ 117319 w 3584566"/>
              <a:gd name="connsiteY77" fmla="*/ 1984155 h 2106290"/>
              <a:gd name="connsiteX78" fmla="*/ 252399 w 3584566"/>
              <a:gd name="connsiteY78" fmla="*/ 1965863 h 2106290"/>
              <a:gd name="connsiteX79" fmla="*/ 464304 w 3584566"/>
              <a:gd name="connsiteY79" fmla="*/ 1937721 h 2106290"/>
              <a:gd name="connsiteX80" fmla="*/ 519743 w 3584566"/>
              <a:gd name="connsiteY80" fmla="*/ 1880875 h 2106290"/>
              <a:gd name="connsiteX81" fmla="*/ 523965 w 3584566"/>
              <a:gd name="connsiteY81" fmla="*/ 1755646 h 2106290"/>
              <a:gd name="connsiteX82" fmla="*/ 518336 w 3584566"/>
              <a:gd name="connsiteY82" fmla="*/ 1741856 h 2106290"/>
              <a:gd name="connsiteX83" fmla="*/ 508768 w 3584566"/>
              <a:gd name="connsiteY83" fmla="*/ 1736791 h 2106290"/>
              <a:gd name="connsiteX84" fmla="*/ 502577 w 3584566"/>
              <a:gd name="connsiteY84" fmla="*/ 1746922 h 2106290"/>
              <a:gd name="connsiteX85" fmla="*/ 502858 w 3584566"/>
              <a:gd name="connsiteY85" fmla="*/ 1796170 h 2106290"/>
              <a:gd name="connsiteX86" fmla="*/ 493009 w 3584566"/>
              <a:gd name="connsiteY86" fmla="*/ 1873840 h 2106290"/>
              <a:gd name="connsiteX87" fmla="*/ 444605 w 3584566"/>
              <a:gd name="connsiteY87" fmla="*/ 1916334 h 2106290"/>
              <a:gd name="connsiteX88" fmla="*/ 103530 w 3584566"/>
              <a:gd name="connsiteY88" fmla="*/ 1963612 h 2106290"/>
              <a:gd name="connsiteX89" fmla="*/ 59629 w 3584566"/>
              <a:gd name="connsiteY89" fmla="*/ 1934344 h 2106290"/>
              <a:gd name="connsiteX90" fmla="*/ 51750 w 3584566"/>
              <a:gd name="connsiteY90" fmla="*/ 1877498 h 2106290"/>
              <a:gd name="connsiteX91" fmla="*/ 51468 w 3584566"/>
              <a:gd name="connsiteY91" fmla="*/ 1390932 h 2106290"/>
              <a:gd name="connsiteX92" fmla="*/ 56534 w 3584566"/>
              <a:gd name="connsiteY92" fmla="*/ 1352096 h 2106290"/>
              <a:gd name="connsiteX93" fmla="*/ 114224 w 3584566"/>
              <a:gd name="connsiteY93" fmla="*/ 1298065 h 2106290"/>
              <a:gd name="connsiteX94" fmla="*/ 448827 w 3584566"/>
              <a:gd name="connsiteY94" fmla="*/ 1254445 h 2106290"/>
              <a:gd name="connsiteX95" fmla="*/ 494697 w 3584566"/>
              <a:gd name="connsiteY95" fmla="*/ 1286526 h 2106290"/>
              <a:gd name="connsiteX96" fmla="*/ 502014 w 3584566"/>
              <a:gd name="connsiteY96" fmla="*/ 1353503 h 2106290"/>
              <a:gd name="connsiteX97" fmla="*/ 510457 w 3584566"/>
              <a:gd name="connsiteY97" fmla="*/ 1394590 h 2106290"/>
              <a:gd name="connsiteX98" fmla="*/ 520025 w 3584566"/>
              <a:gd name="connsiteY98" fmla="*/ 1402470 h 2106290"/>
              <a:gd name="connsiteX99" fmla="*/ 527342 w 3584566"/>
              <a:gd name="connsiteY99" fmla="*/ 1391213 h 2106290"/>
              <a:gd name="connsiteX100" fmla="*/ 520306 w 3584566"/>
              <a:gd name="connsiteY100" fmla="*/ 1277521 h 2106290"/>
              <a:gd name="connsiteX101" fmla="*/ 485006 w 3584566"/>
              <a:gd name="connsiteY101" fmla="*/ 1232130 h 2106290"/>
              <a:gd name="connsiteX102" fmla="*/ 3149780 w 3584566"/>
              <a:gd name="connsiteY102" fmla="*/ 1193763 h 2106290"/>
              <a:gd name="connsiteX103" fmla="*/ 3390671 w 3584566"/>
              <a:gd name="connsiteY103" fmla="*/ 1342069 h 2106290"/>
              <a:gd name="connsiteX104" fmla="*/ 3422471 w 3584566"/>
              <a:gd name="connsiteY104" fmla="*/ 1589714 h 2106290"/>
              <a:gd name="connsiteX105" fmla="*/ 3238989 w 3584566"/>
              <a:gd name="connsiteY105" fmla="*/ 1970750 h 2106290"/>
              <a:gd name="connsiteX106" fmla="*/ 3034400 w 3584566"/>
              <a:gd name="connsiteY106" fmla="*/ 2096543 h 2106290"/>
              <a:gd name="connsiteX107" fmla="*/ 2731597 w 3584566"/>
              <a:gd name="connsiteY107" fmla="*/ 1943453 h 2106290"/>
              <a:gd name="connsiteX108" fmla="*/ 2701204 w 3584566"/>
              <a:gd name="connsiteY108" fmla="*/ 1750683 h 2106290"/>
              <a:gd name="connsiteX109" fmla="*/ 2980931 w 3584566"/>
              <a:gd name="connsiteY109" fmla="*/ 1253986 h 2106290"/>
              <a:gd name="connsiteX110" fmla="*/ 3149780 w 3584566"/>
              <a:gd name="connsiteY110" fmla="*/ 1193763 h 2106290"/>
              <a:gd name="connsiteX111" fmla="*/ 3066480 w 3584566"/>
              <a:gd name="connsiteY111" fmla="*/ 1149300 h 2106290"/>
              <a:gd name="connsiteX112" fmla="*/ 3188614 w 3584566"/>
              <a:gd name="connsiteY112" fmla="*/ 1167873 h 2106290"/>
              <a:gd name="connsiteX113" fmla="*/ 3197338 w 3584566"/>
              <a:gd name="connsiteY113" fmla="*/ 1171250 h 2106290"/>
              <a:gd name="connsiteX114" fmla="*/ 3110944 w 3584566"/>
              <a:gd name="connsiteY114" fmla="*/ 1178004 h 2106290"/>
              <a:gd name="connsiteX115" fmla="*/ 2914797 w 3584566"/>
              <a:gd name="connsiteY115" fmla="*/ 1276218 h 2106290"/>
              <a:gd name="connsiteX116" fmla="*/ 2686288 w 3584566"/>
              <a:gd name="connsiteY116" fmla="*/ 1698341 h 2106290"/>
              <a:gd name="connsiteX117" fmla="*/ 2708520 w 3584566"/>
              <a:gd name="connsiteY117" fmla="*/ 1944579 h 2106290"/>
              <a:gd name="connsiteX118" fmla="*/ 2773245 w 3584566"/>
              <a:gd name="connsiteY118" fmla="*/ 2047577 h 2106290"/>
              <a:gd name="connsiteX119" fmla="*/ 2780281 w 3584566"/>
              <a:gd name="connsiteY119" fmla="*/ 2057426 h 2106290"/>
              <a:gd name="connsiteX120" fmla="*/ 2711334 w 3584566"/>
              <a:gd name="connsiteY120" fmla="*/ 2001706 h 2106290"/>
              <a:gd name="connsiteX121" fmla="*/ 2618749 w 3584566"/>
              <a:gd name="connsiteY121" fmla="*/ 1733799 h 2106290"/>
              <a:gd name="connsiteX122" fmla="*/ 2696138 w 3584566"/>
              <a:gd name="connsiteY122" fmla="*/ 1438876 h 2106290"/>
              <a:gd name="connsiteX123" fmla="*/ 2948567 w 3584566"/>
              <a:gd name="connsiteY123" fmla="*/ 1185602 h 2106290"/>
              <a:gd name="connsiteX124" fmla="*/ 3066480 w 3584566"/>
              <a:gd name="connsiteY124" fmla="*/ 1149300 h 2106290"/>
              <a:gd name="connsiteX125" fmla="*/ 2988282 w 3584566"/>
              <a:gd name="connsiteY125" fmla="*/ 1088056 h 2106290"/>
              <a:gd name="connsiteX126" fmla="*/ 3025394 w 3584566"/>
              <a:gd name="connsiteY126" fmla="*/ 1092453 h 2106290"/>
              <a:gd name="connsiteX127" fmla="*/ 3150624 w 3584566"/>
              <a:gd name="connsiteY127" fmla="*/ 1133821 h 2106290"/>
              <a:gd name="connsiteX128" fmla="*/ 3144995 w 3584566"/>
              <a:gd name="connsiteY128" fmla="*/ 1134103 h 2106290"/>
              <a:gd name="connsiteX129" fmla="*/ 2937311 w 3584566"/>
              <a:gd name="connsiteY129" fmla="*/ 1168435 h 2106290"/>
              <a:gd name="connsiteX130" fmla="*/ 2759175 w 3584566"/>
              <a:gd name="connsiteY130" fmla="*/ 1313083 h 2106290"/>
              <a:gd name="connsiteX131" fmla="*/ 2598768 w 3584566"/>
              <a:gd name="connsiteY131" fmla="*/ 1715507 h 2106290"/>
              <a:gd name="connsiteX132" fmla="*/ 2664901 w 3584566"/>
              <a:gd name="connsiteY132" fmla="*/ 1976097 h 2106290"/>
              <a:gd name="connsiteX133" fmla="*/ 2707958 w 3584566"/>
              <a:gd name="connsiteY133" fmla="*/ 2031255 h 2106290"/>
              <a:gd name="connsiteX134" fmla="*/ 2494926 w 3584566"/>
              <a:gd name="connsiteY134" fmla="*/ 1660068 h 2106290"/>
              <a:gd name="connsiteX135" fmla="*/ 2534887 w 3584566"/>
              <a:gd name="connsiteY135" fmla="*/ 1486998 h 2106290"/>
              <a:gd name="connsiteX136" fmla="*/ 2733848 w 3584566"/>
              <a:gd name="connsiteY136" fmla="*/ 1196577 h 2106290"/>
              <a:gd name="connsiteX137" fmla="*/ 2951382 w 3584566"/>
              <a:gd name="connsiteY137" fmla="*/ 1088513 h 2106290"/>
              <a:gd name="connsiteX138" fmla="*/ 2988282 w 3584566"/>
              <a:gd name="connsiteY138" fmla="*/ 1088056 h 2106290"/>
              <a:gd name="connsiteX139" fmla="*/ 2711053 w 3584566"/>
              <a:gd name="connsiteY139" fmla="*/ 991707 h 2106290"/>
              <a:gd name="connsiteX140" fmla="*/ 2747637 w 3584566"/>
              <a:gd name="connsiteY140" fmla="*/ 999024 h 2106290"/>
              <a:gd name="connsiteX141" fmla="*/ 2898194 w 3584566"/>
              <a:gd name="connsiteY141" fmla="*/ 1064594 h 2106290"/>
              <a:gd name="connsiteX142" fmla="*/ 2912546 w 3584566"/>
              <a:gd name="connsiteY142" fmla="*/ 1071910 h 2106290"/>
              <a:gd name="connsiteX143" fmla="*/ 2902416 w 3584566"/>
              <a:gd name="connsiteY143" fmla="*/ 1075569 h 2106290"/>
              <a:gd name="connsiteX144" fmla="*/ 2702892 w 3584566"/>
              <a:gd name="connsiteY144" fmla="*/ 1196296 h 2106290"/>
              <a:gd name="connsiteX145" fmla="*/ 2508153 w 3584566"/>
              <a:gd name="connsiteY145" fmla="*/ 1497692 h 2106290"/>
              <a:gd name="connsiteX146" fmla="*/ 2484233 w 3584566"/>
              <a:gd name="connsiteY146" fmla="*/ 1786142 h 2106290"/>
              <a:gd name="connsiteX147" fmla="*/ 2507308 w 3584566"/>
              <a:gd name="connsiteY147" fmla="*/ 1860999 h 2106290"/>
              <a:gd name="connsiteX148" fmla="*/ 2343525 w 3584566"/>
              <a:gd name="connsiteY148" fmla="*/ 1767006 h 2106290"/>
              <a:gd name="connsiteX149" fmla="*/ 2288086 w 3584566"/>
              <a:gd name="connsiteY149" fmla="*/ 1697497 h 2106290"/>
              <a:gd name="connsiteX150" fmla="*/ 2251783 w 3584566"/>
              <a:gd name="connsiteY150" fmla="*/ 1486435 h 2106290"/>
              <a:gd name="connsiteX151" fmla="*/ 2424854 w 3584566"/>
              <a:gd name="connsiteY151" fmla="*/ 1115530 h 2106290"/>
              <a:gd name="connsiteX152" fmla="*/ 2711053 w 3584566"/>
              <a:gd name="connsiteY152" fmla="*/ 991707 h 2106290"/>
              <a:gd name="connsiteX153" fmla="*/ 3314689 w 3584566"/>
              <a:gd name="connsiteY153" fmla="*/ 935706 h 2106290"/>
              <a:gd name="connsiteX154" fmla="*/ 3372942 w 3584566"/>
              <a:gd name="connsiteY154" fmla="*/ 999024 h 2106290"/>
              <a:gd name="connsiteX155" fmla="*/ 3335796 w 3584566"/>
              <a:gd name="connsiteY155" fmla="*/ 1226407 h 2106290"/>
              <a:gd name="connsiteX156" fmla="*/ 3333544 w 3584566"/>
              <a:gd name="connsiteY156" fmla="*/ 1230629 h 2106290"/>
              <a:gd name="connsiteX157" fmla="*/ 3323132 w 3584566"/>
              <a:gd name="connsiteY157" fmla="*/ 1223875 h 2106290"/>
              <a:gd name="connsiteX158" fmla="*/ 3304840 w 3584566"/>
              <a:gd name="connsiteY158" fmla="*/ 1210930 h 2106290"/>
              <a:gd name="connsiteX159" fmla="*/ 3223792 w 3584566"/>
              <a:gd name="connsiteY159" fmla="*/ 1159149 h 2106290"/>
              <a:gd name="connsiteX160" fmla="*/ 3219290 w 3584566"/>
              <a:gd name="connsiteY160" fmla="*/ 1155772 h 2106290"/>
              <a:gd name="connsiteX161" fmla="*/ 3179610 w 3584566"/>
              <a:gd name="connsiteY161" fmla="*/ 1122847 h 2106290"/>
              <a:gd name="connsiteX162" fmla="*/ 2991343 w 3584566"/>
              <a:gd name="connsiteY162" fmla="*/ 1064594 h 2106290"/>
              <a:gd name="connsiteX163" fmla="*/ 2985715 w 3584566"/>
              <a:gd name="connsiteY163" fmla="*/ 1064312 h 2106290"/>
              <a:gd name="connsiteX164" fmla="*/ 2910577 w 3584566"/>
              <a:gd name="connsiteY164" fmla="*/ 1047146 h 2106290"/>
              <a:gd name="connsiteX165" fmla="*/ 2782252 w 3584566"/>
              <a:gd name="connsiteY165" fmla="*/ 989737 h 2106290"/>
              <a:gd name="connsiteX166" fmla="*/ 2661806 w 3584566"/>
              <a:gd name="connsiteY166" fmla="*/ 972571 h 2106290"/>
              <a:gd name="connsiteX167" fmla="*/ 2401215 w 3584566"/>
              <a:gd name="connsiteY167" fmla="*/ 1110746 h 2106290"/>
              <a:gd name="connsiteX168" fmla="*/ 2232366 w 3584566"/>
              <a:gd name="connsiteY168" fmla="*/ 1476867 h 2106290"/>
              <a:gd name="connsiteX169" fmla="*/ 2277393 w 3584566"/>
              <a:gd name="connsiteY169" fmla="*/ 1722261 h 2106290"/>
              <a:gd name="connsiteX170" fmla="*/ 2358159 w 3584566"/>
              <a:gd name="connsiteY170" fmla="*/ 1803027 h 2106290"/>
              <a:gd name="connsiteX171" fmla="*/ 2352249 w 3584566"/>
              <a:gd name="connsiteY171" fmla="*/ 1804153 h 2106290"/>
              <a:gd name="connsiteX172" fmla="*/ 2051416 w 3584566"/>
              <a:gd name="connsiteY172" fmla="*/ 1813158 h 2106290"/>
              <a:gd name="connsiteX173" fmla="*/ 2038752 w 3584566"/>
              <a:gd name="connsiteY173" fmla="*/ 1813158 h 2106290"/>
              <a:gd name="connsiteX174" fmla="*/ 1991475 w 3584566"/>
              <a:gd name="connsiteY174" fmla="*/ 1759971 h 2106290"/>
              <a:gd name="connsiteX175" fmla="*/ 2005827 w 3584566"/>
              <a:gd name="connsiteY175" fmla="*/ 1687084 h 2106290"/>
              <a:gd name="connsiteX176" fmla="*/ 2145972 w 3584566"/>
              <a:gd name="connsiteY176" fmla="*/ 1057277 h 2106290"/>
              <a:gd name="connsiteX177" fmla="*/ 2238557 w 3584566"/>
              <a:gd name="connsiteY177" fmla="*/ 980451 h 2106290"/>
              <a:gd name="connsiteX178" fmla="*/ 2658710 w 3584566"/>
              <a:gd name="connsiteY178" fmla="*/ 963003 h 2106290"/>
              <a:gd name="connsiteX179" fmla="*/ 3035244 w 3584566"/>
              <a:gd name="connsiteY179" fmla="*/ 947525 h 2106290"/>
              <a:gd name="connsiteX180" fmla="*/ 3226325 w 3584566"/>
              <a:gd name="connsiteY180" fmla="*/ 940208 h 2106290"/>
              <a:gd name="connsiteX181" fmla="*/ 3314689 w 3584566"/>
              <a:gd name="connsiteY181" fmla="*/ 935706 h 2106290"/>
              <a:gd name="connsiteX182" fmla="*/ 3414028 w 3584566"/>
              <a:gd name="connsiteY182" fmla="*/ 924449 h 2106290"/>
              <a:gd name="connsiteX183" fmla="*/ 3514775 w 3584566"/>
              <a:gd name="connsiteY183" fmla="*/ 928107 h 2106290"/>
              <a:gd name="connsiteX184" fmla="*/ 3584566 w 3584566"/>
              <a:gd name="connsiteY184" fmla="*/ 993396 h 2106290"/>
              <a:gd name="connsiteX185" fmla="*/ 3584566 w 3584566"/>
              <a:gd name="connsiteY185" fmla="*/ 1032794 h 2106290"/>
              <a:gd name="connsiteX186" fmla="*/ 3439074 w 3584566"/>
              <a:gd name="connsiteY186" fmla="*/ 1421428 h 2106290"/>
              <a:gd name="connsiteX187" fmla="*/ 3435416 w 3584566"/>
              <a:gd name="connsiteY187" fmla="*/ 1409327 h 2106290"/>
              <a:gd name="connsiteX188" fmla="*/ 3369565 w 3584566"/>
              <a:gd name="connsiteY188" fmla="*/ 1269464 h 2106290"/>
              <a:gd name="connsiteX189" fmla="*/ 3362811 w 3584566"/>
              <a:gd name="connsiteY189" fmla="*/ 1243574 h 2106290"/>
              <a:gd name="connsiteX190" fmla="*/ 3405304 w 3584566"/>
              <a:gd name="connsiteY190" fmla="*/ 934299 h 2106290"/>
              <a:gd name="connsiteX191" fmla="*/ 3414028 w 3584566"/>
              <a:gd name="connsiteY191" fmla="*/ 924449 h 2106290"/>
              <a:gd name="connsiteX192" fmla="*/ 592277 w 3584566"/>
              <a:gd name="connsiteY192" fmla="*/ 545945 h 2106290"/>
              <a:gd name="connsiteX193" fmla="*/ 604378 w 3584566"/>
              <a:gd name="connsiteY193" fmla="*/ 552980 h 2106290"/>
              <a:gd name="connsiteX194" fmla="*/ 736081 w 3584566"/>
              <a:gd name="connsiteY194" fmla="*/ 660762 h 2106290"/>
              <a:gd name="connsiteX195" fmla="*/ 762534 w 3584566"/>
              <a:gd name="connsiteY195" fmla="*/ 713387 h 2106290"/>
              <a:gd name="connsiteX196" fmla="*/ 773790 w 3584566"/>
              <a:gd name="connsiteY196" fmla="*/ 791339 h 2106290"/>
              <a:gd name="connsiteX197" fmla="*/ 787298 w 3584566"/>
              <a:gd name="connsiteY197" fmla="*/ 814134 h 2106290"/>
              <a:gd name="connsiteX198" fmla="*/ 1849359 w 3584566"/>
              <a:gd name="connsiteY198" fmla="*/ 1592247 h 2106290"/>
              <a:gd name="connsiteX199" fmla="*/ 1935754 w 3584566"/>
              <a:gd name="connsiteY199" fmla="*/ 1654721 h 2106290"/>
              <a:gd name="connsiteX200" fmla="*/ 1974308 w 3584566"/>
              <a:gd name="connsiteY200" fmla="*/ 1546095 h 2106290"/>
              <a:gd name="connsiteX201" fmla="*/ 1978810 w 3584566"/>
              <a:gd name="connsiteY201" fmla="*/ 1546939 h 2106290"/>
              <a:gd name="connsiteX202" fmla="*/ 1968117 w 3584566"/>
              <a:gd name="connsiteY202" fmla="*/ 1629112 h 2106290"/>
              <a:gd name="connsiteX203" fmla="*/ 1957423 w 3584566"/>
              <a:gd name="connsiteY203" fmla="*/ 1730985 h 2106290"/>
              <a:gd name="connsiteX204" fmla="*/ 1963051 w 3584566"/>
              <a:gd name="connsiteY204" fmla="*/ 1793177 h 2106290"/>
              <a:gd name="connsiteX205" fmla="*/ 1842324 w 3584566"/>
              <a:gd name="connsiteY205" fmla="*/ 1711567 h 2106290"/>
              <a:gd name="connsiteX206" fmla="*/ 1822625 w 3584566"/>
              <a:gd name="connsiteY206" fmla="*/ 1697496 h 2106290"/>
              <a:gd name="connsiteX207" fmla="*/ 1823188 w 3584566"/>
              <a:gd name="connsiteY207" fmla="*/ 1698903 h 2106290"/>
              <a:gd name="connsiteX208" fmla="*/ 1814535 w 3584566"/>
              <a:gd name="connsiteY208" fmla="*/ 1693067 h 2106290"/>
              <a:gd name="connsiteX209" fmla="*/ 1814535 w 3584566"/>
              <a:gd name="connsiteY209" fmla="*/ 1700207 h 2106290"/>
              <a:gd name="connsiteX210" fmla="*/ 1814535 w 3584566"/>
              <a:gd name="connsiteY210" fmla="*/ 1930968 h 2106290"/>
              <a:gd name="connsiteX211" fmla="*/ 1812847 w 3584566"/>
              <a:gd name="connsiteY211" fmla="*/ 1971773 h 2106290"/>
              <a:gd name="connsiteX212" fmla="*/ 1736583 w 3584566"/>
              <a:gd name="connsiteY212" fmla="*/ 2077866 h 2106290"/>
              <a:gd name="connsiteX213" fmla="*/ 1479933 w 3584566"/>
              <a:gd name="connsiteY213" fmla="*/ 2079836 h 2106290"/>
              <a:gd name="connsiteX214" fmla="*/ 1416614 w 3584566"/>
              <a:gd name="connsiteY214" fmla="*/ 2010608 h 2106290"/>
              <a:gd name="connsiteX215" fmla="*/ 1407645 w 3584566"/>
              <a:gd name="connsiteY215" fmla="*/ 1990988 h 2106290"/>
              <a:gd name="connsiteX216" fmla="*/ 1370743 w 3584566"/>
              <a:gd name="connsiteY216" fmla="*/ 1960516 h 2106290"/>
              <a:gd name="connsiteX217" fmla="*/ 1197954 w 3584566"/>
              <a:gd name="connsiteY217" fmla="*/ 1882001 h 2106290"/>
              <a:gd name="connsiteX218" fmla="*/ 685778 w 3584566"/>
              <a:gd name="connsiteY218" fmla="*/ 1751706 h 2106290"/>
              <a:gd name="connsiteX219" fmla="*/ 556327 w 3584566"/>
              <a:gd name="connsiteY219" fmla="*/ 1735665 h 2106290"/>
              <a:gd name="connsiteX220" fmla="*/ 556327 w 3584566"/>
              <a:gd name="connsiteY220" fmla="*/ 1761274 h 2106290"/>
              <a:gd name="connsiteX221" fmla="*/ 546196 w 3584566"/>
              <a:gd name="connsiteY221" fmla="*/ 1936596 h 2106290"/>
              <a:gd name="connsiteX222" fmla="*/ 494135 w 3584566"/>
              <a:gd name="connsiteY222" fmla="*/ 1989502 h 2106290"/>
              <a:gd name="connsiteX223" fmla="*/ 258590 w 3584566"/>
              <a:gd name="connsiteY223" fmla="*/ 2021865 h 2106290"/>
              <a:gd name="connsiteX224" fmla="*/ 75951 w 3584566"/>
              <a:gd name="connsiteY224" fmla="*/ 2046066 h 2106290"/>
              <a:gd name="connsiteX225" fmla="*/ 57659 w 3584566"/>
              <a:gd name="connsiteY225" fmla="*/ 2047473 h 2106290"/>
              <a:gd name="connsiteX226" fmla="*/ 14321 w 3584566"/>
              <a:gd name="connsiteY226" fmla="*/ 2015392 h 2106290"/>
              <a:gd name="connsiteX227" fmla="*/ 3065 w 3584566"/>
              <a:gd name="connsiteY227" fmla="*/ 1946164 h 2106290"/>
              <a:gd name="connsiteX228" fmla="*/ 251 w 3584566"/>
              <a:gd name="connsiteY228" fmla="*/ 1875810 h 2106290"/>
              <a:gd name="connsiteX229" fmla="*/ 814 w 3584566"/>
              <a:gd name="connsiteY229" fmla="*/ 1407535 h 2106290"/>
              <a:gd name="connsiteX230" fmla="*/ 5598 w 3584566"/>
              <a:gd name="connsiteY230" fmla="*/ 1295250 h 2106290"/>
              <a:gd name="connsiteX231" fmla="*/ 71730 w 3584566"/>
              <a:gd name="connsiteY231" fmla="*/ 1226304 h 2106290"/>
              <a:gd name="connsiteX232" fmla="*/ 390855 w 3584566"/>
              <a:gd name="connsiteY232" fmla="*/ 1183810 h 2106290"/>
              <a:gd name="connsiteX233" fmla="*/ 487099 w 3584566"/>
              <a:gd name="connsiteY233" fmla="*/ 1171990 h 2106290"/>
              <a:gd name="connsiteX234" fmla="*/ 550980 w 3584566"/>
              <a:gd name="connsiteY234" fmla="*/ 1217580 h 2106290"/>
              <a:gd name="connsiteX235" fmla="*/ 557172 w 3584566"/>
              <a:gd name="connsiteY235" fmla="*/ 1287371 h 2106290"/>
              <a:gd name="connsiteX236" fmla="*/ 556327 w 3584566"/>
              <a:gd name="connsiteY236" fmla="*/ 1373202 h 2106290"/>
              <a:gd name="connsiteX237" fmla="*/ 592348 w 3584566"/>
              <a:gd name="connsiteY237" fmla="*/ 1419917 h 2106290"/>
              <a:gd name="connsiteX238" fmla="*/ 773298 w 3584566"/>
              <a:gd name="connsiteY238" fmla="*/ 1461004 h 2106290"/>
              <a:gd name="connsiteX239" fmla="*/ 1391005 w 3584566"/>
              <a:gd name="connsiteY239" fmla="*/ 1603963 h 2106290"/>
              <a:gd name="connsiteX240" fmla="*/ 1407609 w 3584566"/>
              <a:gd name="connsiteY240" fmla="*/ 1607284 h 2106290"/>
              <a:gd name="connsiteX241" fmla="*/ 1407609 w 3584566"/>
              <a:gd name="connsiteY241" fmla="*/ 1607059 h 2106290"/>
              <a:gd name="connsiteX242" fmla="*/ 1407609 w 3584566"/>
              <a:gd name="connsiteY242" fmla="*/ 1591862 h 2106290"/>
              <a:gd name="connsiteX243" fmla="*/ 1407504 w 3584566"/>
              <a:gd name="connsiteY243" fmla="*/ 1500402 h 2106290"/>
              <a:gd name="connsiteX244" fmla="*/ 1407598 w 3584566"/>
              <a:gd name="connsiteY244" fmla="*/ 1418604 h 2106290"/>
              <a:gd name="connsiteX245" fmla="*/ 1353787 w 3584566"/>
              <a:gd name="connsiteY245" fmla="*/ 1382311 h 2106290"/>
              <a:gd name="connsiteX246" fmla="*/ 796303 w 3584566"/>
              <a:gd name="connsiteY246" fmla="*/ 952309 h 2106290"/>
              <a:gd name="connsiteX247" fmla="*/ 634771 w 3584566"/>
              <a:gd name="connsiteY247" fmla="*/ 830456 h 2106290"/>
              <a:gd name="connsiteX248" fmla="*/ 575392 w 3584566"/>
              <a:gd name="connsiteY248" fmla="*/ 696502 h 2106290"/>
              <a:gd name="connsiteX249" fmla="*/ 589463 w 3584566"/>
              <a:gd name="connsiteY249" fmla="*/ 567895 h 2106290"/>
              <a:gd name="connsiteX250" fmla="*/ 592277 w 3584566"/>
              <a:gd name="connsiteY250" fmla="*/ 545945 h 2106290"/>
              <a:gd name="connsiteX251" fmla="*/ 1575261 w 3584566"/>
              <a:gd name="connsiteY251" fmla="*/ 0 h 2106290"/>
              <a:gd name="connsiteX252" fmla="*/ 1585392 w 3584566"/>
              <a:gd name="connsiteY252" fmla="*/ 2533 h 2106290"/>
              <a:gd name="connsiteX253" fmla="*/ 1887913 w 3584566"/>
              <a:gd name="connsiteY253" fmla="*/ 74294 h 2106290"/>
              <a:gd name="connsiteX254" fmla="*/ 2407124 w 3584566"/>
              <a:gd name="connsiteY254" fmla="*/ 334040 h 2106290"/>
              <a:gd name="connsiteX255" fmla="*/ 2738632 w 3584566"/>
              <a:gd name="connsiteY255" fmla="*/ 497542 h 2106290"/>
              <a:gd name="connsiteX256" fmla="*/ 3507458 w 3584566"/>
              <a:gd name="connsiteY256" fmla="*/ 879986 h 2106290"/>
              <a:gd name="connsiteX257" fmla="*/ 3521247 w 3584566"/>
              <a:gd name="connsiteY257" fmla="*/ 890398 h 2106290"/>
              <a:gd name="connsiteX258" fmla="*/ 3502111 w 3584566"/>
              <a:gd name="connsiteY258" fmla="*/ 891524 h 2106290"/>
              <a:gd name="connsiteX259" fmla="*/ 3254747 w 3584566"/>
              <a:gd name="connsiteY259" fmla="*/ 898559 h 2106290"/>
              <a:gd name="connsiteX260" fmla="*/ 2931682 w 3584566"/>
              <a:gd name="connsiteY260" fmla="*/ 910660 h 2106290"/>
              <a:gd name="connsiteX261" fmla="*/ 2599894 w 3584566"/>
              <a:gd name="connsiteY261" fmla="*/ 920509 h 2106290"/>
              <a:gd name="connsiteX262" fmla="*/ 2375043 w 3584566"/>
              <a:gd name="connsiteY262" fmla="*/ 928389 h 2106290"/>
              <a:gd name="connsiteX263" fmla="*/ 2283583 w 3584566"/>
              <a:gd name="connsiteY263" fmla="*/ 930640 h 2106290"/>
              <a:gd name="connsiteX264" fmla="*/ 2141468 w 3584566"/>
              <a:gd name="connsiteY264" fmla="*/ 1015346 h 2106290"/>
              <a:gd name="connsiteX265" fmla="*/ 2075617 w 3584566"/>
              <a:gd name="connsiteY265" fmla="*/ 1178004 h 2106290"/>
              <a:gd name="connsiteX266" fmla="*/ 1957704 w 3584566"/>
              <a:gd name="connsiteY266" fmla="*/ 1519361 h 2106290"/>
              <a:gd name="connsiteX267" fmla="*/ 1921402 w 3584566"/>
              <a:gd name="connsiteY267" fmla="*/ 1613635 h 2106290"/>
              <a:gd name="connsiteX268" fmla="*/ 1909301 w 3584566"/>
              <a:gd name="connsiteY268" fmla="*/ 1605193 h 2106290"/>
              <a:gd name="connsiteX269" fmla="*/ 1346470 w 3584566"/>
              <a:gd name="connsiteY269" fmla="*/ 1193201 h 2106290"/>
              <a:gd name="connsiteX270" fmla="*/ 808123 w 3584566"/>
              <a:gd name="connsiteY270" fmla="*/ 799782 h 2106290"/>
              <a:gd name="connsiteX271" fmla="*/ 796303 w 3584566"/>
              <a:gd name="connsiteY271" fmla="*/ 780646 h 2106290"/>
              <a:gd name="connsiteX272" fmla="*/ 784765 w 3584566"/>
              <a:gd name="connsiteY272" fmla="*/ 706915 h 2106290"/>
              <a:gd name="connsiteX273" fmla="*/ 745930 w 3584566"/>
              <a:gd name="connsiteY273" fmla="*/ 637687 h 2106290"/>
              <a:gd name="connsiteX274" fmla="*/ 603815 w 3584566"/>
              <a:gd name="connsiteY274" fmla="*/ 522870 h 2106290"/>
              <a:gd name="connsiteX275" fmla="*/ 595091 w 3584566"/>
              <a:gd name="connsiteY275" fmla="*/ 499512 h 2106290"/>
              <a:gd name="connsiteX276" fmla="*/ 652219 w 3584566"/>
              <a:gd name="connsiteY276" fmla="*/ 178699 h 2106290"/>
              <a:gd name="connsiteX277" fmla="*/ 685144 w 3584566"/>
              <a:gd name="connsiteY277" fmla="*/ 89771 h 2106290"/>
              <a:gd name="connsiteX278" fmla="*/ 792926 w 3584566"/>
              <a:gd name="connsiteY278" fmla="*/ 32081 h 2106290"/>
              <a:gd name="connsiteX279" fmla="*/ 950237 w 3584566"/>
              <a:gd name="connsiteY279" fmla="*/ 25046 h 2106290"/>
              <a:gd name="connsiteX280" fmla="*/ 1245442 w 3584566"/>
              <a:gd name="connsiteY280" fmla="*/ 16322 h 2106290"/>
              <a:gd name="connsiteX281" fmla="*/ 1551622 w 3584566"/>
              <a:gd name="connsiteY281" fmla="*/ 2533 h 2106290"/>
              <a:gd name="connsiteX282" fmla="*/ 1563723 w 3584566"/>
              <a:gd name="connsiteY282" fmla="*/ 281 h 2106290"/>
              <a:gd name="connsiteX283" fmla="*/ 1575261 w 3584566"/>
              <a:gd name="connsiteY283" fmla="*/ 0 h 210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</a:cxnLst>
            <a:rect l="l" t="t" r="r" b="b"/>
            <a:pathLst>
              <a:path w="3584566" h="2106290">
                <a:moveTo>
                  <a:pt x="113380" y="1853015"/>
                </a:moveTo>
                <a:cubicBezTo>
                  <a:pt x="96495" y="1852734"/>
                  <a:pt x="81861" y="1862583"/>
                  <a:pt x="75670" y="1879468"/>
                </a:cubicBezTo>
                <a:cubicBezTo>
                  <a:pt x="68635" y="1898323"/>
                  <a:pt x="71449" y="1916334"/>
                  <a:pt x="84394" y="1932093"/>
                </a:cubicBezTo>
                <a:cubicBezTo>
                  <a:pt x="100716" y="1951792"/>
                  <a:pt x="129139" y="1950948"/>
                  <a:pt x="142928" y="1929279"/>
                </a:cubicBezTo>
                <a:cubicBezTo>
                  <a:pt x="148275" y="1920836"/>
                  <a:pt x="150245" y="1910424"/>
                  <a:pt x="153059" y="1902544"/>
                </a:cubicBezTo>
                <a:cubicBezTo>
                  <a:pt x="150808" y="1893258"/>
                  <a:pt x="149964" y="1886222"/>
                  <a:pt x="147712" y="1879750"/>
                </a:cubicBezTo>
                <a:cubicBezTo>
                  <a:pt x="141521" y="1862865"/>
                  <a:pt x="128576" y="1853297"/>
                  <a:pt x="113380" y="1853015"/>
                </a:cubicBezTo>
                <a:close/>
                <a:moveTo>
                  <a:pt x="443198" y="1805738"/>
                </a:moveTo>
                <a:cubicBezTo>
                  <a:pt x="422655" y="1806019"/>
                  <a:pt x="404926" y="1828251"/>
                  <a:pt x="404926" y="1853578"/>
                </a:cubicBezTo>
                <a:cubicBezTo>
                  <a:pt x="404926" y="1878624"/>
                  <a:pt x="423781" y="1900575"/>
                  <a:pt x="445731" y="1900856"/>
                </a:cubicBezTo>
                <a:cubicBezTo>
                  <a:pt x="465993" y="1901137"/>
                  <a:pt x="484848" y="1878624"/>
                  <a:pt x="484848" y="1853860"/>
                </a:cubicBezTo>
                <a:cubicBezTo>
                  <a:pt x="484848" y="1828532"/>
                  <a:pt x="464867" y="1805456"/>
                  <a:pt x="443198" y="1805738"/>
                </a:cubicBezTo>
                <a:close/>
                <a:moveTo>
                  <a:pt x="295174" y="1473386"/>
                </a:moveTo>
                <a:cubicBezTo>
                  <a:pt x="293204" y="1481547"/>
                  <a:pt x="291797" y="1488301"/>
                  <a:pt x="289827" y="1497025"/>
                </a:cubicBezTo>
                <a:cubicBezTo>
                  <a:pt x="327255" y="1503216"/>
                  <a:pt x="362714" y="1509407"/>
                  <a:pt x="398172" y="1515036"/>
                </a:cubicBezTo>
                <a:cubicBezTo>
                  <a:pt x="624148" y="1551620"/>
                  <a:pt x="850406" y="1587922"/>
                  <a:pt x="1076383" y="1624225"/>
                </a:cubicBezTo>
                <a:cubicBezTo>
                  <a:pt x="1141108" y="1634637"/>
                  <a:pt x="1205834" y="1645050"/>
                  <a:pt x="1270559" y="1655743"/>
                </a:cubicBezTo>
                <a:cubicBezTo>
                  <a:pt x="1280972" y="1657432"/>
                  <a:pt x="1289414" y="1657995"/>
                  <a:pt x="1289977" y="1644205"/>
                </a:cubicBezTo>
                <a:cubicBezTo>
                  <a:pt x="1289977" y="1640828"/>
                  <a:pt x="1290821" y="1637170"/>
                  <a:pt x="1291947" y="1632386"/>
                </a:cubicBezTo>
                <a:cubicBezTo>
                  <a:pt x="959314" y="1579198"/>
                  <a:pt x="628088" y="1526574"/>
                  <a:pt x="295174" y="1473386"/>
                </a:cubicBezTo>
                <a:close/>
                <a:moveTo>
                  <a:pt x="3290487" y="1327435"/>
                </a:moveTo>
                <a:cubicBezTo>
                  <a:pt x="3325946" y="1363456"/>
                  <a:pt x="3346207" y="1407075"/>
                  <a:pt x="3356339" y="1455760"/>
                </a:cubicBezTo>
                <a:cubicBezTo>
                  <a:pt x="3377445" y="1559321"/>
                  <a:pt x="3358590" y="1657816"/>
                  <a:pt x="3316659" y="1753216"/>
                </a:cubicBezTo>
                <a:cubicBezTo>
                  <a:pt x="3274165" y="1850586"/>
                  <a:pt x="3210565" y="1930789"/>
                  <a:pt x="3119387" y="1987072"/>
                </a:cubicBezTo>
                <a:cubicBezTo>
                  <a:pt x="3074079" y="2014932"/>
                  <a:pt x="3025113" y="2032662"/>
                  <a:pt x="2970518" y="2031817"/>
                </a:cubicBezTo>
                <a:cubicBezTo>
                  <a:pt x="2967423" y="2031817"/>
                  <a:pt x="2964046" y="2031536"/>
                  <a:pt x="2956729" y="2030973"/>
                </a:cubicBezTo>
                <a:cubicBezTo>
                  <a:pt x="3115166" y="1992982"/>
                  <a:pt x="3221822" y="1897019"/>
                  <a:pt x="3287392" y="1756030"/>
                </a:cubicBezTo>
                <a:cubicBezTo>
                  <a:pt x="3353243" y="1615041"/>
                  <a:pt x="3355776" y="1470957"/>
                  <a:pt x="3290487" y="1327435"/>
                </a:cubicBezTo>
                <a:close/>
                <a:moveTo>
                  <a:pt x="122104" y="1319452"/>
                </a:moveTo>
                <a:cubicBezTo>
                  <a:pt x="104937" y="1318608"/>
                  <a:pt x="92836" y="1327894"/>
                  <a:pt x="84957" y="1342528"/>
                </a:cubicBezTo>
                <a:cubicBezTo>
                  <a:pt x="82143" y="1348156"/>
                  <a:pt x="80173" y="1354629"/>
                  <a:pt x="79328" y="1361102"/>
                </a:cubicBezTo>
                <a:cubicBezTo>
                  <a:pt x="76514" y="1385022"/>
                  <a:pt x="96213" y="1411756"/>
                  <a:pt x="117882" y="1413445"/>
                </a:cubicBezTo>
                <a:cubicBezTo>
                  <a:pt x="139270" y="1415133"/>
                  <a:pt x="157843" y="1393464"/>
                  <a:pt x="158969" y="1367011"/>
                </a:cubicBezTo>
                <a:cubicBezTo>
                  <a:pt x="157562" y="1360257"/>
                  <a:pt x="156999" y="1353222"/>
                  <a:pt x="154466" y="1346749"/>
                </a:cubicBezTo>
                <a:cubicBezTo>
                  <a:pt x="148838" y="1331834"/>
                  <a:pt x="138988" y="1320296"/>
                  <a:pt x="122104" y="1319452"/>
                </a:cubicBezTo>
                <a:close/>
                <a:moveTo>
                  <a:pt x="442073" y="1278365"/>
                </a:moveTo>
                <a:cubicBezTo>
                  <a:pt x="423499" y="1278647"/>
                  <a:pt x="408866" y="1290466"/>
                  <a:pt x="404363" y="1310165"/>
                </a:cubicBezTo>
                <a:cubicBezTo>
                  <a:pt x="402675" y="1318045"/>
                  <a:pt x="402393" y="1327050"/>
                  <a:pt x="403800" y="1334930"/>
                </a:cubicBezTo>
                <a:cubicBezTo>
                  <a:pt x="408021" y="1358006"/>
                  <a:pt x="426032" y="1373202"/>
                  <a:pt x="444887" y="1371514"/>
                </a:cubicBezTo>
                <a:cubicBezTo>
                  <a:pt x="465430" y="1369544"/>
                  <a:pt x="480627" y="1350689"/>
                  <a:pt x="480908" y="1322548"/>
                </a:cubicBezTo>
                <a:cubicBezTo>
                  <a:pt x="480627" y="1320015"/>
                  <a:pt x="479782" y="1313542"/>
                  <a:pt x="477531" y="1307351"/>
                </a:cubicBezTo>
                <a:cubicBezTo>
                  <a:pt x="471903" y="1289341"/>
                  <a:pt x="457551" y="1278084"/>
                  <a:pt x="442073" y="1278365"/>
                </a:cubicBezTo>
                <a:close/>
                <a:moveTo>
                  <a:pt x="3141751" y="1260393"/>
                </a:moveTo>
                <a:cubicBezTo>
                  <a:pt x="3157871" y="1259808"/>
                  <a:pt x="3174333" y="1260810"/>
                  <a:pt x="3191148" y="1263554"/>
                </a:cubicBezTo>
                <a:cubicBezTo>
                  <a:pt x="3191992" y="1263836"/>
                  <a:pt x="3193118" y="1263836"/>
                  <a:pt x="3193962" y="1263836"/>
                </a:cubicBezTo>
                <a:cubicBezTo>
                  <a:pt x="3219853" y="1267213"/>
                  <a:pt x="3238426" y="1279032"/>
                  <a:pt x="3252497" y="1303234"/>
                </a:cubicBezTo>
                <a:cubicBezTo>
                  <a:pt x="3293583" y="1373306"/>
                  <a:pt x="3314127" y="1448444"/>
                  <a:pt x="3317222" y="1551161"/>
                </a:cubicBezTo>
                <a:cubicBezTo>
                  <a:pt x="3311031" y="1726201"/>
                  <a:pt x="3228013" y="1877602"/>
                  <a:pt x="3054099" y="1974691"/>
                </a:cubicBezTo>
                <a:cubicBezTo>
                  <a:pt x="3000349" y="2004521"/>
                  <a:pt x="2941251" y="2014089"/>
                  <a:pt x="2880184" y="2012119"/>
                </a:cubicBezTo>
                <a:cubicBezTo>
                  <a:pt x="2873430" y="2011837"/>
                  <a:pt x="2865832" y="2008179"/>
                  <a:pt x="2859922" y="2003958"/>
                </a:cubicBezTo>
                <a:cubicBezTo>
                  <a:pt x="2808705" y="1967937"/>
                  <a:pt x="2780563" y="1916156"/>
                  <a:pt x="2765930" y="1856778"/>
                </a:cubicBezTo>
                <a:cubicBezTo>
                  <a:pt x="2742853" y="1762503"/>
                  <a:pt x="2755236" y="1670481"/>
                  <a:pt x="2788161" y="1580709"/>
                </a:cubicBezTo>
                <a:cubicBezTo>
                  <a:pt x="2830374" y="1465047"/>
                  <a:pt x="2899602" y="1369648"/>
                  <a:pt x="3005695" y="1304359"/>
                </a:cubicBezTo>
                <a:cubicBezTo>
                  <a:pt x="3048119" y="1278188"/>
                  <a:pt x="3093392" y="1262147"/>
                  <a:pt x="3141751" y="1260393"/>
                </a:cubicBezTo>
                <a:close/>
                <a:moveTo>
                  <a:pt x="3134302" y="1239915"/>
                </a:moveTo>
                <a:cubicBezTo>
                  <a:pt x="3067888" y="1245543"/>
                  <a:pt x="3008791" y="1271433"/>
                  <a:pt x="2957011" y="1311676"/>
                </a:cubicBezTo>
                <a:cubicBezTo>
                  <a:pt x="2836002" y="1405950"/>
                  <a:pt x="2766492" y="1531461"/>
                  <a:pt x="2740602" y="1681174"/>
                </a:cubicBezTo>
                <a:cubicBezTo>
                  <a:pt x="2726531" y="1762784"/>
                  <a:pt x="2730190" y="1843551"/>
                  <a:pt x="2766492" y="1919251"/>
                </a:cubicBezTo>
                <a:cubicBezTo>
                  <a:pt x="2792383" y="1972720"/>
                  <a:pt x="2825308" y="2018591"/>
                  <a:pt x="2889471" y="2036883"/>
                </a:cubicBezTo>
                <a:cubicBezTo>
                  <a:pt x="2962639" y="2057708"/>
                  <a:pt x="3031023" y="2054331"/>
                  <a:pt x="3098562" y="2022531"/>
                </a:cubicBezTo>
                <a:cubicBezTo>
                  <a:pt x="3164413" y="1991575"/>
                  <a:pt x="3216757" y="1943734"/>
                  <a:pt x="3261220" y="1886889"/>
                </a:cubicBezTo>
                <a:cubicBezTo>
                  <a:pt x="3340298" y="1784735"/>
                  <a:pt x="3382229" y="1669355"/>
                  <a:pt x="3386450" y="1536245"/>
                </a:cubicBezTo>
                <a:cubicBezTo>
                  <a:pt x="3385043" y="1519360"/>
                  <a:pt x="3384480" y="1498535"/>
                  <a:pt x="3381666" y="1478274"/>
                </a:cubicBezTo>
                <a:cubicBezTo>
                  <a:pt x="3372661" y="1414674"/>
                  <a:pt x="3350711" y="1356421"/>
                  <a:pt x="3304558" y="1309987"/>
                </a:cubicBezTo>
                <a:cubicBezTo>
                  <a:pt x="3286266" y="1291414"/>
                  <a:pt x="3265160" y="1275655"/>
                  <a:pt x="3245180" y="1259051"/>
                </a:cubicBezTo>
                <a:cubicBezTo>
                  <a:pt x="3242084" y="1256518"/>
                  <a:pt x="3237863" y="1254830"/>
                  <a:pt x="3233923" y="1253423"/>
                </a:cubicBezTo>
                <a:cubicBezTo>
                  <a:pt x="3201842" y="1241885"/>
                  <a:pt x="3168635" y="1237101"/>
                  <a:pt x="3134302" y="1239915"/>
                </a:cubicBezTo>
                <a:close/>
                <a:moveTo>
                  <a:pt x="485006" y="1232130"/>
                </a:moveTo>
                <a:cubicBezTo>
                  <a:pt x="477812" y="1231228"/>
                  <a:pt x="469370" y="1231510"/>
                  <a:pt x="459520" y="1232776"/>
                </a:cubicBezTo>
                <a:cubicBezTo>
                  <a:pt x="348361" y="1247410"/>
                  <a:pt x="237484" y="1262043"/>
                  <a:pt x="126325" y="1275833"/>
                </a:cubicBezTo>
                <a:cubicBezTo>
                  <a:pt x="71730" y="1282587"/>
                  <a:pt x="55690" y="1296939"/>
                  <a:pt x="47528" y="1351252"/>
                </a:cubicBezTo>
                <a:cubicBezTo>
                  <a:pt x="46966" y="1356036"/>
                  <a:pt x="46403" y="1360539"/>
                  <a:pt x="46403" y="1365323"/>
                </a:cubicBezTo>
                <a:cubicBezTo>
                  <a:pt x="46403" y="1457908"/>
                  <a:pt x="46403" y="1550775"/>
                  <a:pt x="46403" y="1643642"/>
                </a:cubicBezTo>
                <a:cubicBezTo>
                  <a:pt x="45840" y="1643642"/>
                  <a:pt x="44996" y="1643642"/>
                  <a:pt x="44433" y="1643642"/>
                </a:cubicBezTo>
                <a:cubicBezTo>
                  <a:pt x="44433" y="1724409"/>
                  <a:pt x="44433" y="1804893"/>
                  <a:pt x="44714" y="1885660"/>
                </a:cubicBezTo>
                <a:cubicBezTo>
                  <a:pt x="44714" y="1903952"/>
                  <a:pt x="45559" y="1922244"/>
                  <a:pt x="48373" y="1940254"/>
                </a:cubicBezTo>
                <a:cubicBezTo>
                  <a:pt x="53720" y="1974024"/>
                  <a:pt x="68916" y="1985843"/>
                  <a:pt x="103249" y="1985281"/>
                </a:cubicBezTo>
                <a:cubicBezTo>
                  <a:pt x="108033" y="1984999"/>
                  <a:pt x="112817" y="1984718"/>
                  <a:pt x="117319" y="1984155"/>
                </a:cubicBezTo>
                <a:cubicBezTo>
                  <a:pt x="162346" y="1977964"/>
                  <a:pt x="207372" y="1971773"/>
                  <a:pt x="252399" y="1965863"/>
                </a:cubicBezTo>
                <a:cubicBezTo>
                  <a:pt x="323034" y="1956295"/>
                  <a:pt x="393951" y="1947852"/>
                  <a:pt x="464304" y="1937721"/>
                </a:cubicBezTo>
                <a:cubicBezTo>
                  <a:pt x="500044" y="1932656"/>
                  <a:pt x="516366" y="1916615"/>
                  <a:pt x="519743" y="1880875"/>
                </a:cubicBezTo>
                <a:cubicBezTo>
                  <a:pt x="523683" y="1839507"/>
                  <a:pt x="523965" y="1797577"/>
                  <a:pt x="523965" y="1755646"/>
                </a:cubicBezTo>
                <a:cubicBezTo>
                  <a:pt x="523965" y="1751143"/>
                  <a:pt x="521150" y="1745796"/>
                  <a:pt x="518336" y="1741856"/>
                </a:cubicBezTo>
                <a:cubicBezTo>
                  <a:pt x="516085" y="1739324"/>
                  <a:pt x="510457" y="1735947"/>
                  <a:pt x="508768" y="1736791"/>
                </a:cubicBezTo>
                <a:cubicBezTo>
                  <a:pt x="505673" y="1738479"/>
                  <a:pt x="502577" y="1743264"/>
                  <a:pt x="502577" y="1746922"/>
                </a:cubicBezTo>
                <a:cubicBezTo>
                  <a:pt x="502014" y="1763244"/>
                  <a:pt x="504265" y="1779848"/>
                  <a:pt x="502858" y="1796170"/>
                </a:cubicBezTo>
                <a:cubicBezTo>
                  <a:pt x="500607" y="1822060"/>
                  <a:pt x="498637" y="1848513"/>
                  <a:pt x="493009" y="1873840"/>
                </a:cubicBezTo>
                <a:cubicBezTo>
                  <a:pt x="487662" y="1898042"/>
                  <a:pt x="470496" y="1912675"/>
                  <a:pt x="444605" y="1916334"/>
                </a:cubicBezTo>
                <a:cubicBezTo>
                  <a:pt x="330914" y="1931812"/>
                  <a:pt x="217222" y="1948134"/>
                  <a:pt x="103530" y="1963612"/>
                </a:cubicBezTo>
                <a:cubicBezTo>
                  <a:pt x="79328" y="1966989"/>
                  <a:pt x="65539" y="1957983"/>
                  <a:pt x="59629" y="1934344"/>
                </a:cubicBezTo>
                <a:cubicBezTo>
                  <a:pt x="55127" y="1915771"/>
                  <a:pt x="51750" y="1896353"/>
                  <a:pt x="51750" y="1877498"/>
                </a:cubicBezTo>
                <a:cubicBezTo>
                  <a:pt x="51187" y="1715403"/>
                  <a:pt x="51187" y="1553027"/>
                  <a:pt x="51468" y="1390932"/>
                </a:cubicBezTo>
                <a:cubicBezTo>
                  <a:pt x="51468" y="1377986"/>
                  <a:pt x="54001" y="1364760"/>
                  <a:pt x="56534" y="1352096"/>
                </a:cubicBezTo>
                <a:cubicBezTo>
                  <a:pt x="63006" y="1320578"/>
                  <a:pt x="81017" y="1302286"/>
                  <a:pt x="114224" y="1298065"/>
                </a:cubicBezTo>
                <a:cubicBezTo>
                  <a:pt x="225946" y="1283994"/>
                  <a:pt x="337386" y="1268797"/>
                  <a:pt x="448827" y="1254445"/>
                </a:cubicBezTo>
                <a:cubicBezTo>
                  <a:pt x="475561" y="1251068"/>
                  <a:pt x="489350" y="1260073"/>
                  <a:pt x="494697" y="1286526"/>
                </a:cubicBezTo>
                <a:cubicBezTo>
                  <a:pt x="499200" y="1308477"/>
                  <a:pt x="499200" y="1331271"/>
                  <a:pt x="502014" y="1353503"/>
                </a:cubicBezTo>
                <a:cubicBezTo>
                  <a:pt x="503984" y="1367574"/>
                  <a:pt x="506798" y="1381082"/>
                  <a:pt x="510457" y="1394590"/>
                </a:cubicBezTo>
                <a:cubicBezTo>
                  <a:pt x="511301" y="1397967"/>
                  <a:pt x="516648" y="1399937"/>
                  <a:pt x="520025" y="1402470"/>
                </a:cubicBezTo>
                <a:cubicBezTo>
                  <a:pt x="522557" y="1398811"/>
                  <a:pt x="527623" y="1394871"/>
                  <a:pt x="527342" y="1391213"/>
                </a:cubicBezTo>
                <a:cubicBezTo>
                  <a:pt x="525653" y="1353222"/>
                  <a:pt x="524809" y="1315231"/>
                  <a:pt x="520306" y="1277521"/>
                </a:cubicBezTo>
                <a:cubicBezTo>
                  <a:pt x="516929" y="1248183"/>
                  <a:pt x="506587" y="1234834"/>
                  <a:pt x="485006" y="1232130"/>
                </a:cubicBezTo>
                <a:close/>
                <a:moveTo>
                  <a:pt x="3149780" y="1193763"/>
                </a:moveTo>
                <a:cubicBezTo>
                  <a:pt x="3255311" y="1186446"/>
                  <a:pt x="3344801" y="1241040"/>
                  <a:pt x="3390671" y="1342069"/>
                </a:cubicBezTo>
                <a:cubicBezTo>
                  <a:pt x="3426693" y="1421146"/>
                  <a:pt x="3434009" y="1504727"/>
                  <a:pt x="3422471" y="1589714"/>
                </a:cubicBezTo>
                <a:cubicBezTo>
                  <a:pt x="3402772" y="1736331"/>
                  <a:pt x="3341424" y="1863812"/>
                  <a:pt x="3238989" y="1970750"/>
                </a:cubicBezTo>
                <a:cubicBezTo>
                  <a:pt x="3181861" y="2030129"/>
                  <a:pt x="3115166" y="2075437"/>
                  <a:pt x="3034400" y="2096543"/>
                </a:cubicBezTo>
                <a:cubicBezTo>
                  <a:pt x="2900164" y="2131157"/>
                  <a:pt x="2783659" y="2072060"/>
                  <a:pt x="2731597" y="1943453"/>
                </a:cubicBezTo>
                <a:cubicBezTo>
                  <a:pt x="2710209" y="1889984"/>
                  <a:pt x="2701485" y="1834264"/>
                  <a:pt x="2701204" y="1750683"/>
                </a:cubicBezTo>
                <a:cubicBezTo>
                  <a:pt x="2714993" y="1560165"/>
                  <a:pt x="2799418" y="1380904"/>
                  <a:pt x="2980931" y="1253986"/>
                </a:cubicBezTo>
                <a:cubicBezTo>
                  <a:pt x="3031304" y="1218809"/>
                  <a:pt x="3087869" y="1197984"/>
                  <a:pt x="3149780" y="1193763"/>
                </a:cubicBezTo>
                <a:close/>
                <a:moveTo>
                  <a:pt x="3066480" y="1149300"/>
                </a:moveTo>
                <a:cubicBezTo>
                  <a:pt x="3106511" y="1145923"/>
                  <a:pt x="3147246" y="1151692"/>
                  <a:pt x="3188614" y="1167873"/>
                </a:cubicBezTo>
                <a:cubicBezTo>
                  <a:pt x="3191710" y="1168717"/>
                  <a:pt x="3194806" y="1170124"/>
                  <a:pt x="3197338" y="1171250"/>
                </a:cubicBezTo>
                <a:cubicBezTo>
                  <a:pt x="3168634" y="1173220"/>
                  <a:pt x="3139367" y="1173220"/>
                  <a:pt x="3110944" y="1178004"/>
                </a:cubicBezTo>
                <a:cubicBezTo>
                  <a:pt x="3035806" y="1190667"/>
                  <a:pt x="2971362" y="1226689"/>
                  <a:pt x="2914797" y="1276218"/>
                </a:cubicBezTo>
                <a:cubicBezTo>
                  <a:pt x="2786753" y="1388502"/>
                  <a:pt x="2711334" y="1530336"/>
                  <a:pt x="2686288" y="1698341"/>
                </a:cubicBezTo>
                <a:cubicBezTo>
                  <a:pt x="2673906" y="1781921"/>
                  <a:pt x="2677283" y="1864657"/>
                  <a:pt x="2708520" y="1944579"/>
                </a:cubicBezTo>
                <a:cubicBezTo>
                  <a:pt x="2723435" y="1982851"/>
                  <a:pt x="2744260" y="2017747"/>
                  <a:pt x="2773245" y="2047577"/>
                </a:cubicBezTo>
                <a:cubicBezTo>
                  <a:pt x="2776060" y="2050391"/>
                  <a:pt x="2778592" y="2053487"/>
                  <a:pt x="2780281" y="2057426"/>
                </a:cubicBezTo>
                <a:cubicBezTo>
                  <a:pt x="2753546" y="2043356"/>
                  <a:pt x="2730470" y="2024501"/>
                  <a:pt x="2711334" y="2001706"/>
                </a:cubicBezTo>
                <a:cubicBezTo>
                  <a:pt x="2646609" y="1924317"/>
                  <a:pt x="2613402" y="1835671"/>
                  <a:pt x="2618749" y="1733799"/>
                </a:cubicBezTo>
                <a:cubicBezTo>
                  <a:pt x="2624095" y="1629957"/>
                  <a:pt x="2644920" y="1530054"/>
                  <a:pt x="2696138" y="1438876"/>
                </a:cubicBezTo>
                <a:cubicBezTo>
                  <a:pt x="2756642" y="1331094"/>
                  <a:pt x="2838815" y="1243855"/>
                  <a:pt x="2948567" y="1185602"/>
                </a:cubicBezTo>
                <a:cubicBezTo>
                  <a:pt x="2987121" y="1165200"/>
                  <a:pt x="3026449" y="1152677"/>
                  <a:pt x="3066480" y="1149300"/>
                </a:cubicBezTo>
                <a:close/>
                <a:moveTo>
                  <a:pt x="2988282" y="1088056"/>
                </a:moveTo>
                <a:cubicBezTo>
                  <a:pt x="3000700" y="1088865"/>
                  <a:pt x="3013153" y="1090483"/>
                  <a:pt x="3025394" y="1092453"/>
                </a:cubicBezTo>
                <a:cubicBezTo>
                  <a:pt x="3069013" y="1099489"/>
                  <a:pt x="3110381" y="1113841"/>
                  <a:pt x="3150624" y="1133821"/>
                </a:cubicBezTo>
                <a:cubicBezTo>
                  <a:pt x="3148654" y="1133821"/>
                  <a:pt x="3146684" y="1134384"/>
                  <a:pt x="3144995" y="1134103"/>
                </a:cubicBezTo>
                <a:cubicBezTo>
                  <a:pt x="3071265" y="1117499"/>
                  <a:pt x="3002599" y="1134103"/>
                  <a:pt x="2937311" y="1168435"/>
                </a:cubicBezTo>
                <a:cubicBezTo>
                  <a:pt x="2868364" y="1204457"/>
                  <a:pt x="2810393" y="1254830"/>
                  <a:pt x="2759175" y="1313083"/>
                </a:cubicBezTo>
                <a:cubicBezTo>
                  <a:pt x="2657865" y="1428182"/>
                  <a:pt x="2610869" y="1564105"/>
                  <a:pt x="2598768" y="1715507"/>
                </a:cubicBezTo>
                <a:cubicBezTo>
                  <a:pt x="2591170" y="1810906"/>
                  <a:pt x="2614809" y="1896457"/>
                  <a:pt x="2664901" y="1976097"/>
                </a:cubicBezTo>
                <a:cubicBezTo>
                  <a:pt x="2677002" y="1994952"/>
                  <a:pt x="2693042" y="2012400"/>
                  <a:pt x="2707958" y="2031255"/>
                </a:cubicBezTo>
                <a:cubicBezTo>
                  <a:pt x="2561903" y="1949926"/>
                  <a:pt x="2484514" y="1829761"/>
                  <a:pt x="2494926" y="1660068"/>
                </a:cubicBezTo>
                <a:cubicBezTo>
                  <a:pt x="2498584" y="1600126"/>
                  <a:pt x="2510122" y="1541592"/>
                  <a:pt x="2534887" y="1486998"/>
                </a:cubicBezTo>
                <a:cubicBezTo>
                  <a:pt x="2583853" y="1378371"/>
                  <a:pt x="2646609" y="1279032"/>
                  <a:pt x="2733848" y="1196577"/>
                </a:cubicBezTo>
                <a:cubicBezTo>
                  <a:pt x="2795196" y="1138324"/>
                  <a:pt x="2865831" y="1097237"/>
                  <a:pt x="2951382" y="1088513"/>
                </a:cubicBezTo>
                <a:cubicBezTo>
                  <a:pt x="2963483" y="1087247"/>
                  <a:pt x="2975865" y="1087247"/>
                  <a:pt x="2988282" y="1088056"/>
                </a:cubicBezTo>
                <a:close/>
                <a:moveTo>
                  <a:pt x="2711053" y="991707"/>
                </a:moveTo>
                <a:cubicBezTo>
                  <a:pt x="2723436" y="991989"/>
                  <a:pt x="2736381" y="994240"/>
                  <a:pt x="2747637" y="999024"/>
                </a:cubicBezTo>
                <a:cubicBezTo>
                  <a:pt x="2798011" y="1020130"/>
                  <a:pt x="2848102" y="1042643"/>
                  <a:pt x="2898194" y="1064594"/>
                </a:cubicBezTo>
                <a:cubicBezTo>
                  <a:pt x="2902416" y="1066564"/>
                  <a:pt x="2906355" y="1068815"/>
                  <a:pt x="2912546" y="1071910"/>
                </a:cubicBezTo>
                <a:cubicBezTo>
                  <a:pt x="2907763" y="1073599"/>
                  <a:pt x="2905230" y="1074725"/>
                  <a:pt x="2902416" y="1075569"/>
                </a:cubicBezTo>
                <a:cubicBezTo>
                  <a:pt x="2823619" y="1095549"/>
                  <a:pt x="2758612" y="1138887"/>
                  <a:pt x="2702892" y="1196296"/>
                </a:cubicBezTo>
                <a:cubicBezTo>
                  <a:pt x="2617905" y="1283535"/>
                  <a:pt x="2552054" y="1384281"/>
                  <a:pt x="2508153" y="1497692"/>
                </a:cubicBezTo>
                <a:cubicBezTo>
                  <a:pt x="2472132" y="1590840"/>
                  <a:pt x="2460875" y="1687366"/>
                  <a:pt x="2484233" y="1786142"/>
                </a:cubicBezTo>
                <a:cubicBezTo>
                  <a:pt x="2490142" y="1810626"/>
                  <a:pt x="2499148" y="1834546"/>
                  <a:pt x="2507308" y="1860999"/>
                </a:cubicBezTo>
                <a:cubicBezTo>
                  <a:pt x="2451025" y="1829480"/>
                  <a:pt x="2394742" y="1801902"/>
                  <a:pt x="2343525" y="1767006"/>
                </a:cubicBezTo>
                <a:cubicBezTo>
                  <a:pt x="2319886" y="1751247"/>
                  <a:pt x="2303001" y="1723105"/>
                  <a:pt x="2288086" y="1697497"/>
                </a:cubicBezTo>
                <a:cubicBezTo>
                  <a:pt x="2250376" y="1632208"/>
                  <a:pt x="2243060" y="1560447"/>
                  <a:pt x="2251783" y="1486435"/>
                </a:cubicBezTo>
                <a:cubicBezTo>
                  <a:pt x="2268950" y="1344039"/>
                  <a:pt x="2329735" y="1221061"/>
                  <a:pt x="2424854" y="1115530"/>
                </a:cubicBezTo>
                <a:cubicBezTo>
                  <a:pt x="2500555" y="1031387"/>
                  <a:pt x="2596799" y="989456"/>
                  <a:pt x="2711053" y="991707"/>
                </a:cubicBezTo>
                <a:close/>
                <a:moveTo>
                  <a:pt x="3314689" y="935706"/>
                </a:moveTo>
                <a:cubicBezTo>
                  <a:pt x="3358027" y="934017"/>
                  <a:pt x="3379415" y="956249"/>
                  <a:pt x="3372942" y="999024"/>
                </a:cubicBezTo>
                <a:cubicBezTo>
                  <a:pt x="3361404" y="1075006"/>
                  <a:pt x="3348178" y="1150707"/>
                  <a:pt x="3335796" y="1226407"/>
                </a:cubicBezTo>
                <a:cubicBezTo>
                  <a:pt x="3335796" y="1227252"/>
                  <a:pt x="3334670" y="1228377"/>
                  <a:pt x="3333544" y="1230629"/>
                </a:cubicBezTo>
                <a:cubicBezTo>
                  <a:pt x="3329886" y="1228096"/>
                  <a:pt x="3326509" y="1226126"/>
                  <a:pt x="3323132" y="1223875"/>
                </a:cubicBezTo>
                <a:cubicBezTo>
                  <a:pt x="3316941" y="1219654"/>
                  <a:pt x="3311594" y="1213181"/>
                  <a:pt x="3304840" y="1210930"/>
                </a:cubicBezTo>
                <a:cubicBezTo>
                  <a:pt x="3273603" y="1199954"/>
                  <a:pt x="3253059" y="1172376"/>
                  <a:pt x="3223792" y="1159149"/>
                </a:cubicBezTo>
                <a:cubicBezTo>
                  <a:pt x="3222104" y="1158305"/>
                  <a:pt x="3219853" y="1157179"/>
                  <a:pt x="3219290" y="1155772"/>
                </a:cubicBezTo>
                <a:cubicBezTo>
                  <a:pt x="3213380" y="1135792"/>
                  <a:pt x="3194807" y="1131289"/>
                  <a:pt x="3179610" y="1122847"/>
                </a:cubicBezTo>
                <a:cubicBezTo>
                  <a:pt x="3120794" y="1091047"/>
                  <a:pt x="3056913" y="1074443"/>
                  <a:pt x="2991343" y="1064594"/>
                </a:cubicBezTo>
                <a:cubicBezTo>
                  <a:pt x="2989373" y="1064312"/>
                  <a:pt x="2987403" y="1063749"/>
                  <a:pt x="2985715" y="1064312"/>
                </a:cubicBezTo>
                <a:cubicBezTo>
                  <a:pt x="2957573" y="1071629"/>
                  <a:pt x="2934497" y="1058121"/>
                  <a:pt x="2910577" y="1047146"/>
                </a:cubicBezTo>
                <a:cubicBezTo>
                  <a:pt x="2868083" y="1027728"/>
                  <a:pt x="2823901" y="1011125"/>
                  <a:pt x="2782252" y="989737"/>
                </a:cubicBezTo>
                <a:cubicBezTo>
                  <a:pt x="2743416" y="969475"/>
                  <a:pt x="2703455" y="968350"/>
                  <a:pt x="2661806" y="972571"/>
                </a:cubicBezTo>
                <a:cubicBezTo>
                  <a:pt x="2556275" y="983265"/>
                  <a:pt x="2469318" y="1031105"/>
                  <a:pt x="2401215" y="1110746"/>
                </a:cubicBezTo>
                <a:cubicBezTo>
                  <a:pt x="2310881" y="1216558"/>
                  <a:pt x="2249814" y="1337004"/>
                  <a:pt x="2232366" y="1476867"/>
                </a:cubicBezTo>
                <a:cubicBezTo>
                  <a:pt x="2221672" y="1563262"/>
                  <a:pt x="2230678" y="1646560"/>
                  <a:pt x="2277393" y="1722261"/>
                </a:cubicBezTo>
                <a:cubicBezTo>
                  <a:pt x="2297655" y="1755187"/>
                  <a:pt x="2320731" y="1785861"/>
                  <a:pt x="2358159" y="1803027"/>
                </a:cubicBezTo>
                <a:cubicBezTo>
                  <a:pt x="2356189" y="1803309"/>
                  <a:pt x="2354219" y="1804153"/>
                  <a:pt x="2352249" y="1804153"/>
                </a:cubicBezTo>
                <a:cubicBezTo>
                  <a:pt x="2252065" y="1807249"/>
                  <a:pt x="2151600" y="1810063"/>
                  <a:pt x="2051416" y="1813158"/>
                </a:cubicBezTo>
                <a:cubicBezTo>
                  <a:pt x="2047195" y="1813158"/>
                  <a:pt x="2042974" y="1813440"/>
                  <a:pt x="2038752" y="1813158"/>
                </a:cubicBezTo>
                <a:cubicBezTo>
                  <a:pt x="2006953" y="1812033"/>
                  <a:pt x="1987816" y="1791771"/>
                  <a:pt x="1991475" y="1759971"/>
                </a:cubicBezTo>
                <a:cubicBezTo>
                  <a:pt x="1994289" y="1735488"/>
                  <a:pt x="2000480" y="1711286"/>
                  <a:pt x="2005827" y="1687084"/>
                </a:cubicBezTo>
                <a:cubicBezTo>
                  <a:pt x="2052542" y="1477149"/>
                  <a:pt x="2098975" y="1267213"/>
                  <a:pt x="2145972" y="1057277"/>
                </a:cubicBezTo>
                <a:cubicBezTo>
                  <a:pt x="2156666" y="1009718"/>
                  <a:pt x="2189873" y="982702"/>
                  <a:pt x="2238557" y="980451"/>
                </a:cubicBezTo>
                <a:cubicBezTo>
                  <a:pt x="2378702" y="974541"/>
                  <a:pt x="2518566" y="968631"/>
                  <a:pt x="2658710" y="963003"/>
                </a:cubicBezTo>
                <a:cubicBezTo>
                  <a:pt x="2784222" y="957656"/>
                  <a:pt x="2909733" y="952590"/>
                  <a:pt x="3035244" y="947525"/>
                </a:cubicBezTo>
                <a:cubicBezTo>
                  <a:pt x="3098844" y="944992"/>
                  <a:pt x="3162725" y="942741"/>
                  <a:pt x="3226325" y="940208"/>
                </a:cubicBezTo>
                <a:cubicBezTo>
                  <a:pt x="3255874" y="939083"/>
                  <a:pt x="3285141" y="936831"/>
                  <a:pt x="3314689" y="935706"/>
                </a:cubicBezTo>
                <a:close/>
                <a:moveTo>
                  <a:pt x="3414028" y="924449"/>
                </a:moveTo>
                <a:cubicBezTo>
                  <a:pt x="3447798" y="924730"/>
                  <a:pt x="3481568" y="923886"/>
                  <a:pt x="3514775" y="928107"/>
                </a:cubicBezTo>
                <a:cubicBezTo>
                  <a:pt x="3552203" y="932610"/>
                  <a:pt x="3576123" y="955686"/>
                  <a:pt x="3584566" y="993396"/>
                </a:cubicBezTo>
                <a:cubicBezTo>
                  <a:pt x="3584566" y="1006622"/>
                  <a:pt x="3584566" y="1019567"/>
                  <a:pt x="3584566" y="1032794"/>
                </a:cubicBezTo>
                <a:cubicBezTo>
                  <a:pt x="3547701" y="1166185"/>
                  <a:pt x="3486633" y="1290852"/>
                  <a:pt x="3439074" y="1421428"/>
                </a:cubicBezTo>
                <a:cubicBezTo>
                  <a:pt x="3437949" y="1417489"/>
                  <a:pt x="3436260" y="1413549"/>
                  <a:pt x="3435416" y="1409327"/>
                </a:cubicBezTo>
                <a:cubicBezTo>
                  <a:pt x="3423315" y="1358110"/>
                  <a:pt x="3403897" y="1310269"/>
                  <a:pt x="3369565" y="1269464"/>
                </a:cubicBezTo>
                <a:cubicBezTo>
                  <a:pt x="3362811" y="1261584"/>
                  <a:pt x="3361403" y="1253142"/>
                  <a:pt x="3362811" y="1243574"/>
                </a:cubicBezTo>
                <a:cubicBezTo>
                  <a:pt x="3376881" y="1140576"/>
                  <a:pt x="3390952" y="1037297"/>
                  <a:pt x="3405304" y="934299"/>
                </a:cubicBezTo>
                <a:cubicBezTo>
                  <a:pt x="3405867" y="930640"/>
                  <a:pt x="3410933" y="924449"/>
                  <a:pt x="3414028" y="924449"/>
                </a:cubicBezTo>
                <a:close/>
                <a:moveTo>
                  <a:pt x="592277" y="545945"/>
                </a:moveTo>
                <a:cubicBezTo>
                  <a:pt x="597061" y="548478"/>
                  <a:pt x="601001" y="550448"/>
                  <a:pt x="604378" y="552980"/>
                </a:cubicBezTo>
                <a:cubicBezTo>
                  <a:pt x="648279" y="588720"/>
                  <a:pt x="692461" y="624460"/>
                  <a:pt x="736081" y="660762"/>
                </a:cubicBezTo>
                <a:cubicBezTo>
                  <a:pt x="752121" y="673989"/>
                  <a:pt x="760001" y="692562"/>
                  <a:pt x="762534" y="713387"/>
                </a:cubicBezTo>
                <a:cubicBezTo>
                  <a:pt x="765629" y="739559"/>
                  <a:pt x="768725" y="765730"/>
                  <a:pt x="773790" y="791339"/>
                </a:cubicBezTo>
                <a:cubicBezTo>
                  <a:pt x="775197" y="799782"/>
                  <a:pt x="780544" y="809350"/>
                  <a:pt x="787298" y="814134"/>
                </a:cubicBezTo>
                <a:cubicBezTo>
                  <a:pt x="1141037" y="1073880"/>
                  <a:pt x="1495339" y="1333064"/>
                  <a:pt x="1849359" y="1592247"/>
                </a:cubicBezTo>
                <a:cubicBezTo>
                  <a:pt x="1877219" y="1612790"/>
                  <a:pt x="1905361" y="1632771"/>
                  <a:pt x="1935754" y="1654721"/>
                </a:cubicBezTo>
                <a:cubicBezTo>
                  <a:pt x="1948980" y="1617574"/>
                  <a:pt x="1961644" y="1581835"/>
                  <a:pt x="1974308" y="1546095"/>
                </a:cubicBezTo>
                <a:cubicBezTo>
                  <a:pt x="1975715" y="1546376"/>
                  <a:pt x="1977403" y="1546658"/>
                  <a:pt x="1978810" y="1546939"/>
                </a:cubicBezTo>
                <a:cubicBezTo>
                  <a:pt x="1975152" y="1574236"/>
                  <a:pt x="1971494" y="1601534"/>
                  <a:pt x="1968117" y="1629112"/>
                </a:cubicBezTo>
                <a:cubicBezTo>
                  <a:pt x="1963895" y="1662882"/>
                  <a:pt x="1958830" y="1696933"/>
                  <a:pt x="1957423" y="1730985"/>
                </a:cubicBezTo>
                <a:cubicBezTo>
                  <a:pt x="1956579" y="1750965"/>
                  <a:pt x="1960518" y="1771508"/>
                  <a:pt x="1963051" y="1793177"/>
                </a:cubicBezTo>
                <a:lnTo>
                  <a:pt x="1842324" y="1711567"/>
                </a:lnTo>
                <a:cubicBezTo>
                  <a:pt x="1835851" y="1707064"/>
                  <a:pt x="1829097" y="1702280"/>
                  <a:pt x="1822625" y="1697496"/>
                </a:cubicBezTo>
                <a:cubicBezTo>
                  <a:pt x="1822625" y="1697778"/>
                  <a:pt x="1822625" y="1698059"/>
                  <a:pt x="1823188" y="1698903"/>
                </a:cubicBezTo>
                <a:lnTo>
                  <a:pt x="1814535" y="1693067"/>
                </a:lnTo>
                <a:lnTo>
                  <a:pt x="1814535" y="1700207"/>
                </a:lnTo>
                <a:cubicBezTo>
                  <a:pt x="1814535" y="1777034"/>
                  <a:pt x="1814535" y="1854141"/>
                  <a:pt x="1814535" y="1930968"/>
                </a:cubicBezTo>
                <a:cubicBezTo>
                  <a:pt x="1814535" y="1944757"/>
                  <a:pt x="1813973" y="1958265"/>
                  <a:pt x="1812847" y="1971773"/>
                </a:cubicBezTo>
                <a:cubicBezTo>
                  <a:pt x="1808907" y="2022428"/>
                  <a:pt x="1782454" y="2057323"/>
                  <a:pt x="1736583" y="2077866"/>
                </a:cubicBezTo>
                <a:cubicBezTo>
                  <a:pt x="1651315" y="2115857"/>
                  <a:pt x="1565483" y="2115013"/>
                  <a:pt x="1479933" y="2079836"/>
                </a:cubicBezTo>
                <a:cubicBezTo>
                  <a:pt x="1448696" y="2066891"/>
                  <a:pt x="1426182" y="2044378"/>
                  <a:pt x="1416614" y="2010608"/>
                </a:cubicBezTo>
                <a:lnTo>
                  <a:pt x="1407645" y="1990988"/>
                </a:lnTo>
                <a:lnTo>
                  <a:pt x="1370743" y="1960516"/>
                </a:lnTo>
                <a:cubicBezTo>
                  <a:pt x="1313334" y="1933500"/>
                  <a:pt x="1256770" y="1905359"/>
                  <a:pt x="1197954" y="1882001"/>
                </a:cubicBezTo>
                <a:cubicBezTo>
                  <a:pt x="1032763" y="1816713"/>
                  <a:pt x="861100" y="1775345"/>
                  <a:pt x="685778" y="1751706"/>
                </a:cubicBezTo>
                <a:cubicBezTo>
                  <a:pt x="643566" y="1745796"/>
                  <a:pt x="601072" y="1741294"/>
                  <a:pt x="556327" y="1735665"/>
                </a:cubicBezTo>
                <a:cubicBezTo>
                  <a:pt x="556327" y="1745796"/>
                  <a:pt x="556609" y="1753394"/>
                  <a:pt x="556327" y="1761274"/>
                </a:cubicBezTo>
                <a:cubicBezTo>
                  <a:pt x="553232" y="1819808"/>
                  <a:pt x="551262" y="1878343"/>
                  <a:pt x="546196" y="1936596"/>
                </a:cubicBezTo>
                <a:cubicBezTo>
                  <a:pt x="543382" y="1970084"/>
                  <a:pt x="527904" y="1984436"/>
                  <a:pt x="494135" y="1989502"/>
                </a:cubicBezTo>
                <a:cubicBezTo>
                  <a:pt x="415620" y="2001040"/>
                  <a:pt x="337105" y="2011171"/>
                  <a:pt x="258590" y="2021865"/>
                </a:cubicBezTo>
                <a:cubicBezTo>
                  <a:pt x="197804" y="2030026"/>
                  <a:pt x="136737" y="2038187"/>
                  <a:pt x="75951" y="2046066"/>
                </a:cubicBezTo>
                <a:cubicBezTo>
                  <a:pt x="69760" y="2046910"/>
                  <a:pt x="63851" y="2047473"/>
                  <a:pt x="57659" y="2047473"/>
                </a:cubicBezTo>
                <a:cubicBezTo>
                  <a:pt x="33458" y="2047473"/>
                  <a:pt x="19950" y="2038750"/>
                  <a:pt x="14321" y="2015392"/>
                </a:cubicBezTo>
                <a:cubicBezTo>
                  <a:pt x="8975" y="1992597"/>
                  <a:pt x="5316" y="1969521"/>
                  <a:pt x="3065" y="1946164"/>
                </a:cubicBezTo>
                <a:cubicBezTo>
                  <a:pt x="814" y="1922806"/>
                  <a:pt x="251" y="1899167"/>
                  <a:pt x="251" y="1875810"/>
                </a:cubicBezTo>
                <a:cubicBezTo>
                  <a:pt x="-31" y="1719625"/>
                  <a:pt x="-312" y="1563439"/>
                  <a:pt x="814" y="1407535"/>
                </a:cubicBezTo>
                <a:cubicBezTo>
                  <a:pt x="1095" y="1370107"/>
                  <a:pt x="2221" y="1332679"/>
                  <a:pt x="5598" y="1295250"/>
                </a:cubicBezTo>
                <a:cubicBezTo>
                  <a:pt x="9256" y="1252194"/>
                  <a:pt x="28955" y="1232213"/>
                  <a:pt x="71730" y="1226304"/>
                </a:cubicBezTo>
                <a:cubicBezTo>
                  <a:pt x="177824" y="1211389"/>
                  <a:pt x="284480" y="1197881"/>
                  <a:pt x="390855" y="1183810"/>
                </a:cubicBezTo>
                <a:cubicBezTo>
                  <a:pt x="422936" y="1179589"/>
                  <a:pt x="455018" y="1175649"/>
                  <a:pt x="487099" y="1171990"/>
                </a:cubicBezTo>
                <a:cubicBezTo>
                  <a:pt x="518618" y="1168332"/>
                  <a:pt x="545352" y="1186343"/>
                  <a:pt x="550980" y="1217580"/>
                </a:cubicBezTo>
                <a:cubicBezTo>
                  <a:pt x="555202" y="1240374"/>
                  <a:pt x="556609" y="1264013"/>
                  <a:pt x="557172" y="1287371"/>
                </a:cubicBezTo>
                <a:cubicBezTo>
                  <a:pt x="557734" y="1316075"/>
                  <a:pt x="556609" y="1344498"/>
                  <a:pt x="556327" y="1373202"/>
                </a:cubicBezTo>
                <a:cubicBezTo>
                  <a:pt x="556046" y="1401625"/>
                  <a:pt x="564207" y="1413445"/>
                  <a:pt x="592348" y="1419917"/>
                </a:cubicBezTo>
                <a:cubicBezTo>
                  <a:pt x="652571" y="1433988"/>
                  <a:pt x="713076" y="1447215"/>
                  <a:pt x="773298" y="1461004"/>
                </a:cubicBezTo>
                <a:cubicBezTo>
                  <a:pt x="979294" y="1508563"/>
                  <a:pt x="1185009" y="1556404"/>
                  <a:pt x="1391005" y="1603963"/>
                </a:cubicBezTo>
                <a:lnTo>
                  <a:pt x="1407609" y="1607284"/>
                </a:lnTo>
                <a:lnTo>
                  <a:pt x="1407609" y="1607059"/>
                </a:lnTo>
                <a:cubicBezTo>
                  <a:pt x="1407609" y="1600868"/>
                  <a:pt x="1407609" y="1596365"/>
                  <a:pt x="1407609" y="1591862"/>
                </a:cubicBezTo>
                <a:cubicBezTo>
                  <a:pt x="1407609" y="1564424"/>
                  <a:pt x="1407539" y="1532413"/>
                  <a:pt x="1407504" y="1500402"/>
                </a:cubicBezTo>
                <a:lnTo>
                  <a:pt x="1407598" y="1418604"/>
                </a:lnTo>
                <a:lnTo>
                  <a:pt x="1353787" y="1382311"/>
                </a:lnTo>
                <a:cubicBezTo>
                  <a:pt x="1167772" y="1239071"/>
                  <a:pt x="982037" y="1095549"/>
                  <a:pt x="796303" y="952309"/>
                </a:cubicBezTo>
                <a:cubicBezTo>
                  <a:pt x="742834" y="911222"/>
                  <a:pt x="689928" y="869291"/>
                  <a:pt x="634771" y="830456"/>
                </a:cubicBezTo>
                <a:cubicBezTo>
                  <a:pt x="586930" y="796686"/>
                  <a:pt x="570327" y="751660"/>
                  <a:pt x="575392" y="696502"/>
                </a:cubicBezTo>
                <a:cubicBezTo>
                  <a:pt x="579332" y="653446"/>
                  <a:pt x="584679" y="610671"/>
                  <a:pt x="589463" y="567895"/>
                </a:cubicBezTo>
                <a:cubicBezTo>
                  <a:pt x="590307" y="561423"/>
                  <a:pt x="591152" y="554950"/>
                  <a:pt x="592277" y="545945"/>
                </a:cubicBezTo>
                <a:close/>
                <a:moveTo>
                  <a:pt x="1575261" y="0"/>
                </a:moveTo>
                <a:cubicBezTo>
                  <a:pt x="1578638" y="844"/>
                  <a:pt x="1582015" y="2814"/>
                  <a:pt x="1585392" y="2533"/>
                </a:cubicBezTo>
                <a:cubicBezTo>
                  <a:pt x="1693455" y="-3940"/>
                  <a:pt x="1792513" y="25890"/>
                  <a:pt x="1887913" y="74294"/>
                </a:cubicBezTo>
                <a:cubicBezTo>
                  <a:pt x="2060702" y="161532"/>
                  <a:pt x="2233773" y="247645"/>
                  <a:pt x="2407124" y="334040"/>
                </a:cubicBezTo>
                <a:cubicBezTo>
                  <a:pt x="2517439" y="388916"/>
                  <a:pt x="2628317" y="442666"/>
                  <a:pt x="2738632" y="497542"/>
                </a:cubicBezTo>
                <a:cubicBezTo>
                  <a:pt x="2995001" y="624742"/>
                  <a:pt x="3251370" y="752504"/>
                  <a:pt x="3507458" y="879986"/>
                </a:cubicBezTo>
                <a:cubicBezTo>
                  <a:pt x="3512242" y="882518"/>
                  <a:pt x="3517026" y="885332"/>
                  <a:pt x="3521247" y="890398"/>
                </a:cubicBezTo>
                <a:cubicBezTo>
                  <a:pt x="3514775" y="890679"/>
                  <a:pt x="3508584" y="891242"/>
                  <a:pt x="3502111" y="891524"/>
                </a:cubicBezTo>
                <a:cubicBezTo>
                  <a:pt x="3419657" y="893775"/>
                  <a:pt x="3337202" y="895745"/>
                  <a:pt x="3254747" y="898559"/>
                </a:cubicBezTo>
                <a:cubicBezTo>
                  <a:pt x="3146965" y="902217"/>
                  <a:pt x="3039464" y="907001"/>
                  <a:pt x="2931682" y="910660"/>
                </a:cubicBezTo>
                <a:cubicBezTo>
                  <a:pt x="2821086" y="914318"/>
                  <a:pt x="2710490" y="917132"/>
                  <a:pt x="2599894" y="920509"/>
                </a:cubicBezTo>
                <a:cubicBezTo>
                  <a:pt x="2525037" y="922761"/>
                  <a:pt x="2450181" y="925856"/>
                  <a:pt x="2375043" y="928389"/>
                </a:cubicBezTo>
                <a:cubicBezTo>
                  <a:pt x="2344650" y="929515"/>
                  <a:pt x="2314257" y="930077"/>
                  <a:pt x="2283583" y="930640"/>
                </a:cubicBezTo>
                <a:cubicBezTo>
                  <a:pt x="2219983" y="931766"/>
                  <a:pt x="2173268" y="959626"/>
                  <a:pt x="2141468" y="1015346"/>
                </a:cubicBezTo>
                <a:cubicBezTo>
                  <a:pt x="2112201" y="1066845"/>
                  <a:pt x="2095035" y="1122565"/>
                  <a:pt x="2075617" y="1178004"/>
                </a:cubicBezTo>
                <a:cubicBezTo>
                  <a:pt x="2035938" y="1291696"/>
                  <a:pt x="1997384" y="1405669"/>
                  <a:pt x="1957704" y="1519361"/>
                </a:cubicBezTo>
                <a:cubicBezTo>
                  <a:pt x="1946729" y="1550598"/>
                  <a:pt x="1934065" y="1581272"/>
                  <a:pt x="1921402" y="1613635"/>
                </a:cubicBezTo>
                <a:cubicBezTo>
                  <a:pt x="1917180" y="1610821"/>
                  <a:pt x="1913241" y="1608288"/>
                  <a:pt x="1909301" y="1605193"/>
                </a:cubicBezTo>
                <a:cubicBezTo>
                  <a:pt x="1721878" y="1467862"/>
                  <a:pt x="1534174" y="1330531"/>
                  <a:pt x="1346470" y="1193201"/>
                </a:cubicBezTo>
                <a:cubicBezTo>
                  <a:pt x="1166927" y="1062061"/>
                  <a:pt x="987384" y="931203"/>
                  <a:pt x="808123" y="799782"/>
                </a:cubicBezTo>
                <a:cubicBezTo>
                  <a:pt x="802494" y="795561"/>
                  <a:pt x="797710" y="787681"/>
                  <a:pt x="796303" y="780646"/>
                </a:cubicBezTo>
                <a:cubicBezTo>
                  <a:pt x="791519" y="756163"/>
                  <a:pt x="787861" y="731680"/>
                  <a:pt x="784765" y="706915"/>
                </a:cubicBezTo>
                <a:cubicBezTo>
                  <a:pt x="781107" y="678492"/>
                  <a:pt x="768162" y="655416"/>
                  <a:pt x="745930" y="637687"/>
                </a:cubicBezTo>
                <a:cubicBezTo>
                  <a:pt x="698652" y="599415"/>
                  <a:pt x="651374" y="560861"/>
                  <a:pt x="603815" y="522870"/>
                </a:cubicBezTo>
                <a:cubicBezTo>
                  <a:pt x="595654" y="516397"/>
                  <a:pt x="592840" y="510487"/>
                  <a:pt x="595091" y="499512"/>
                </a:cubicBezTo>
                <a:cubicBezTo>
                  <a:pt x="614509" y="392574"/>
                  <a:pt x="633082" y="285636"/>
                  <a:pt x="652219" y="178699"/>
                </a:cubicBezTo>
                <a:cubicBezTo>
                  <a:pt x="657847" y="147180"/>
                  <a:pt x="666289" y="116506"/>
                  <a:pt x="685144" y="89771"/>
                </a:cubicBezTo>
                <a:cubicBezTo>
                  <a:pt x="711316" y="52625"/>
                  <a:pt x="749307" y="35177"/>
                  <a:pt x="792926" y="32081"/>
                </a:cubicBezTo>
                <a:cubicBezTo>
                  <a:pt x="845270" y="28142"/>
                  <a:pt x="897894" y="26734"/>
                  <a:pt x="950237" y="25046"/>
                </a:cubicBezTo>
                <a:cubicBezTo>
                  <a:pt x="1048733" y="21950"/>
                  <a:pt x="1146947" y="19980"/>
                  <a:pt x="1245442" y="16322"/>
                </a:cubicBezTo>
                <a:cubicBezTo>
                  <a:pt x="1347596" y="12382"/>
                  <a:pt x="1449468" y="7317"/>
                  <a:pt x="1551622" y="2533"/>
                </a:cubicBezTo>
                <a:cubicBezTo>
                  <a:pt x="1555562" y="2251"/>
                  <a:pt x="1559783" y="1126"/>
                  <a:pt x="1563723" y="281"/>
                </a:cubicBezTo>
                <a:cubicBezTo>
                  <a:pt x="1567663" y="0"/>
                  <a:pt x="1571321" y="0"/>
                  <a:pt x="1575261" y="0"/>
                </a:cubicBezTo>
                <a:close/>
              </a:path>
            </a:pathLst>
          </a:custGeom>
          <a:solidFill>
            <a:srgbClr val="0070C0"/>
          </a:solidFill>
          <a:ln w="2810" cap="flat">
            <a:solidFill>
              <a:schemeClr val="bg1">
                <a:lumMod val="9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ECD21C6-F948-4871-A9FD-612228AFD405}"/>
              </a:ext>
            </a:extLst>
          </p:cNvPr>
          <p:cNvSpPr/>
          <p:nvPr/>
        </p:nvSpPr>
        <p:spPr>
          <a:xfrm>
            <a:off x="3090113" y="1241079"/>
            <a:ext cx="239325" cy="417769"/>
          </a:xfrm>
          <a:custGeom>
            <a:avLst/>
            <a:gdLst>
              <a:gd name="connsiteX0" fmla="*/ 0 w 286512"/>
              <a:gd name="connsiteY0" fmla="*/ 0 h 316992"/>
              <a:gd name="connsiteX1" fmla="*/ 286512 w 286512"/>
              <a:gd name="connsiteY1" fmla="*/ 0 h 316992"/>
              <a:gd name="connsiteX2" fmla="*/ 286512 w 286512"/>
              <a:gd name="connsiteY2" fmla="*/ 316992 h 316992"/>
              <a:gd name="connsiteX3" fmla="*/ 0 w 286512"/>
              <a:gd name="connsiteY3" fmla="*/ 316992 h 316992"/>
              <a:gd name="connsiteX4" fmla="*/ 0 w 286512"/>
              <a:gd name="connsiteY4" fmla="*/ 0 h 316992"/>
              <a:gd name="connsiteX0" fmla="*/ 0 w 286512"/>
              <a:gd name="connsiteY0" fmla="*/ 0 h 316992"/>
              <a:gd name="connsiteX1" fmla="*/ 274320 w 286512"/>
              <a:gd name="connsiteY1" fmla="*/ 67056 h 316992"/>
              <a:gd name="connsiteX2" fmla="*/ 286512 w 286512"/>
              <a:gd name="connsiteY2" fmla="*/ 316992 h 316992"/>
              <a:gd name="connsiteX3" fmla="*/ 0 w 286512"/>
              <a:gd name="connsiteY3" fmla="*/ 316992 h 316992"/>
              <a:gd name="connsiteX4" fmla="*/ 0 w 286512"/>
              <a:gd name="connsiteY4" fmla="*/ 0 h 316992"/>
              <a:gd name="connsiteX0" fmla="*/ 0 w 292608"/>
              <a:gd name="connsiteY0" fmla="*/ 0 h 316992"/>
              <a:gd name="connsiteX1" fmla="*/ 274320 w 292608"/>
              <a:gd name="connsiteY1" fmla="*/ 67056 h 316992"/>
              <a:gd name="connsiteX2" fmla="*/ 292608 w 292608"/>
              <a:gd name="connsiteY2" fmla="*/ 243840 h 316992"/>
              <a:gd name="connsiteX3" fmla="*/ 0 w 292608"/>
              <a:gd name="connsiteY3" fmla="*/ 316992 h 316992"/>
              <a:gd name="connsiteX4" fmla="*/ 0 w 292608"/>
              <a:gd name="connsiteY4" fmla="*/ 0 h 316992"/>
              <a:gd name="connsiteX0" fmla="*/ 0 w 292608"/>
              <a:gd name="connsiteY0" fmla="*/ 0 h 316992"/>
              <a:gd name="connsiteX1" fmla="*/ 292608 w 292608"/>
              <a:gd name="connsiteY1" fmla="*/ 67056 h 316992"/>
              <a:gd name="connsiteX2" fmla="*/ 292608 w 292608"/>
              <a:gd name="connsiteY2" fmla="*/ 243840 h 316992"/>
              <a:gd name="connsiteX3" fmla="*/ 0 w 292608"/>
              <a:gd name="connsiteY3" fmla="*/ 316992 h 316992"/>
              <a:gd name="connsiteX4" fmla="*/ 0 w 292608"/>
              <a:gd name="connsiteY4" fmla="*/ 0 h 316992"/>
              <a:gd name="connsiteX0" fmla="*/ 0 w 299053"/>
              <a:gd name="connsiteY0" fmla="*/ 0 h 372902"/>
              <a:gd name="connsiteX1" fmla="*/ 299053 w 299053"/>
              <a:gd name="connsiteY1" fmla="*/ 122966 h 372902"/>
              <a:gd name="connsiteX2" fmla="*/ 299053 w 299053"/>
              <a:gd name="connsiteY2" fmla="*/ 299750 h 372902"/>
              <a:gd name="connsiteX3" fmla="*/ 6445 w 299053"/>
              <a:gd name="connsiteY3" fmla="*/ 372902 h 372902"/>
              <a:gd name="connsiteX4" fmla="*/ 0 w 299053"/>
              <a:gd name="connsiteY4" fmla="*/ 0 h 372902"/>
              <a:gd name="connsiteX0" fmla="*/ 0 w 299053"/>
              <a:gd name="connsiteY0" fmla="*/ 0 h 372902"/>
              <a:gd name="connsiteX1" fmla="*/ 299053 w 299053"/>
              <a:gd name="connsiteY1" fmla="*/ 122966 h 372902"/>
              <a:gd name="connsiteX2" fmla="*/ 299053 w 299053"/>
              <a:gd name="connsiteY2" fmla="*/ 225203 h 372902"/>
              <a:gd name="connsiteX3" fmla="*/ 6445 w 299053"/>
              <a:gd name="connsiteY3" fmla="*/ 372902 h 372902"/>
              <a:gd name="connsiteX4" fmla="*/ 0 w 299053"/>
              <a:gd name="connsiteY4" fmla="*/ 0 h 372902"/>
              <a:gd name="connsiteX0" fmla="*/ 0 w 299053"/>
              <a:gd name="connsiteY0" fmla="*/ 0 h 372902"/>
              <a:gd name="connsiteX1" fmla="*/ 299053 w 299053"/>
              <a:gd name="connsiteY1" fmla="*/ 122966 h 372902"/>
              <a:gd name="connsiteX2" fmla="*/ 299053 w 299053"/>
              <a:gd name="connsiteY2" fmla="*/ 218991 h 372902"/>
              <a:gd name="connsiteX3" fmla="*/ 6445 w 299053"/>
              <a:gd name="connsiteY3" fmla="*/ 372902 h 372902"/>
              <a:gd name="connsiteX4" fmla="*/ 0 w 299053"/>
              <a:gd name="connsiteY4" fmla="*/ 0 h 372902"/>
              <a:gd name="connsiteX0" fmla="*/ 0 w 311228"/>
              <a:gd name="connsiteY0" fmla="*/ 0 h 405116"/>
              <a:gd name="connsiteX1" fmla="*/ 311228 w 311228"/>
              <a:gd name="connsiteY1" fmla="*/ 155180 h 405116"/>
              <a:gd name="connsiteX2" fmla="*/ 311228 w 311228"/>
              <a:gd name="connsiteY2" fmla="*/ 251205 h 405116"/>
              <a:gd name="connsiteX3" fmla="*/ 18620 w 311228"/>
              <a:gd name="connsiteY3" fmla="*/ 405116 h 405116"/>
              <a:gd name="connsiteX4" fmla="*/ 0 w 311228"/>
              <a:gd name="connsiteY4" fmla="*/ 0 h 405116"/>
              <a:gd name="connsiteX0" fmla="*/ 0 w 311228"/>
              <a:gd name="connsiteY0" fmla="*/ 0 h 515564"/>
              <a:gd name="connsiteX1" fmla="*/ 311228 w 311228"/>
              <a:gd name="connsiteY1" fmla="*/ 155180 h 515564"/>
              <a:gd name="connsiteX2" fmla="*/ 311228 w 311228"/>
              <a:gd name="connsiteY2" fmla="*/ 251205 h 515564"/>
              <a:gd name="connsiteX3" fmla="*/ 38911 w 311228"/>
              <a:gd name="connsiteY3" fmla="*/ 515564 h 515564"/>
              <a:gd name="connsiteX4" fmla="*/ 0 w 311228"/>
              <a:gd name="connsiteY4" fmla="*/ 0 h 515564"/>
              <a:gd name="connsiteX0" fmla="*/ 0 w 311228"/>
              <a:gd name="connsiteY0" fmla="*/ 0 h 515564"/>
              <a:gd name="connsiteX1" fmla="*/ 311228 w 311228"/>
              <a:gd name="connsiteY1" fmla="*/ 155180 h 515564"/>
              <a:gd name="connsiteX2" fmla="*/ 311228 w 311228"/>
              <a:gd name="connsiteY2" fmla="*/ 292623 h 515564"/>
              <a:gd name="connsiteX3" fmla="*/ 38911 w 311228"/>
              <a:gd name="connsiteY3" fmla="*/ 515564 h 515564"/>
              <a:gd name="connsiteX4" fmla="*/ 0 w 311228"/>
              <a:gd name="connsiteY4" fmla="*/ 0 h 515564"/>
              <a:gd name="connsiteX0" fmla="*/ 1199 w 312427"/>
              <a:gd name="connsiteY0" fmla="*/ 0 h 520309"/>
              <a:gd name="connsiteX1" fmla="*/ 312427 w 312427"/>
              <a:gd name="connsiteY1" fmla="*/ 155180 h 520309"/>
              <a:gd name="connsiteX2" fmla="*/ 312427 w 312427"/>
              <a:gd name="connsiteY2" fmla="*/ 292623 h 520309"/>
              <a:gd name="connsiteX3" fmla="*/ 0 w 312427"/>
              <a:gd name="connsiteY3" fmla="*/ 520309 h 520309"/>
              <a:gd name="connsiteX4" fmla="*/ 1199 w 312427"/>
              <a:gd name="connsiteY4" fmla="*/ 0 h 520309"/>
              <a:gd name="connsiteX0" fmla="*/ 9 w 311237"/>
              <a:gd name="connsiteY0" fmla="*/ 0 h 520309"/>
              <a:gd name="connsiteX1" fmla="*/ 311237 w 311237"/>
              <a:gd name="connsiteY1" fmla="*/ 155180 h 520309"/>
              <a:gd name="connsiteX2" fmla="*/ 311237 w 311237"/>
              <a:gd name="connsiteY2" fmla="*/ 292623 h 520309"/>
              <a:gd name="connsiteX3" fmla="*/ 11344 w 311237"/>
              <a:gd name="connsiteY3" fmla="*/ 520309 h 520309"/>
              <a:gd name="connsiteX4" fmla="*/ 9 w 311237"/>
              <a:gd name="connsiteY4" fmla="*/ 0 h 520309"/>
              <a:gd name="connsiteX0" fmla="*/ 1199 w 312427"/>
              <a:gd name="connsiteY0" fmla="*/ 0 h 520309"/>
              <a:gd name="connsiteX1" fmla="*/ 312427 w 312427"/>
              <a:gd name="connsiteY1" fmla="*/ 155180 h 520309"/>
              <a:gd name="connsiteX2" fmla="*/ 312427 w 312427"/>
              <a:gd name="connsiteY2" fmla="*/ 292623 h 520309"/>
              <a:gd name="connsiteX3" fmla="*/ 0 w 312427"/>
              <a:gd name="connsiteY3" fmla="*/ 520309 h 520309"/>
              <a:gd name="connsiteX4" fmla="*/ 1199 w 312427"/>
              <a:gd name="connsiteY4" fmla="*/ 0 h 520309"/>
              <a:gd name="connsiteX0" fmla="*/ 1199 w 312427"/>
              <a:gd name="connsiteY0" fmla="*/ 0 h 520309"/>
              <a:gd name="connsiteX1" fmla="*/ 312427 w 312427"/>
              <a:gd name="connsiteY1" fmla="*/ 155180 h 520309"/>
              <a:gd name="connsiteX2" fmla="*/ 312427 w 312427"/>
              <a:gd name="connsiteY2" fmla="*/ 292623 h 520309"/>
              <a:gd name="connsiteX3" fmla="*/ 0 w 312427"/>
              <a:gd name="connsiteY3" fmla="*/ 520309 h 520309"/>
              <a:gd name="connsiteX4" fmla="*/ 1199 w 312427"/>
              <a:gd name="connsiteY4" fmla="*/ 0 h 520309"/>
              <a:gd name="connsiteX0" fmla="*/ 13 w 311241"/>
              <a:gd name="connsiteY0" fmla="*/ 0 h 520309"/>
              <a:gd name="connsiteX1" fmla="*/ 311241 w 311241"/>
              <a:gd name="connsiteY1" fmla="*/ 155180 h 520309"/>
              <a:gd name="connsiteX2" fmla="*/ 311241 w 311241"/>
              <a:gd name="connsiteY2" fmla="*/ 292623 h 520309"/>
              <a:gd name="connsiteX3" fmla="*/ 8841 w 311241"/>
              <a:gd name="connsiteY3" fmla="*/ 520309 h 520309"/>
              <a:gd name="connsiteX4" fmla="*/ 13 w 311241"/>
              <a:gd name="connsiteY4" fmla="*/ 0 h 520309"/>
              <a:gd name="connsiteX0" fmla="*/ 3707 w 314935"/>
              <a:gd name="connsiteY0" fmla="*/ 0 h 520309"/>
              <a:gd name="connsiteX1" fmla="*/ 314935 w 314935"/>
              <a:gd name="connsiteY1" fmla="*/ 155180 h 520309"/>
              <a:gd name="connsiteX2" fmla="*/ 314935 w 314935"/>
              <a:gd name="connsiteY2" fmla="*/ 292623 h 520309"/>
              <a:gd name="connsiteX3" fmla="*/ 0 w 314935"/>
              <a:gd name="connsiteY3" fmla="*/ 520309 h 520309"/>
              <a:gd name="connsiteX4" fmla="*/ 3707 w 314935"/>
              <a:gd name="connsiteY4" fmla="*/ 0 h 520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935" h="520309">
                <a:moveTo>
                  <a:pt x="3707" y="0"/>
                </a:moveTo>
                <a:lnTo>
                  <a:pt x="314935" y="155180"/>
                </a:lnTo>
                <a:lnTo>
                  <a:pt x="314935" y="292623"/>
                </a:lnTo>
                <a:lnTo>
                  <a:pt x="0" y="520309"/>
                </a:lnTo>
                <a:cubicBezTo>
                  <a:pt x="400" y="346873"/>
                  <a:pt x="3307" y="173436"/>
                  <a:pt x="370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7" name="Google Shape;534;p39">
            <a:extLst>
              <a:ext uri="{FF2B5EF4-FFF2-40B4-BE49-F238E27FC236}">
                <a16:creationId xmlns:a16="http://schemas.microsoft.com/office/drawing/2014/main" id="{F064E886-80FC-4E76-827D-2F9A9D4ADC88}"/>
              </a:ext>
            </a:extLst>
          </p:cNvPr>
          <p:cNvGrpSpPr/>
          <p:nvPr/>
        </p:nvGrpSpPr>
        <p:grpSpPr>
          <a:xfrm rot="6673667">
            <a:off x="3221535" y="1270443"/>
            <a:ext cx="356626" cy="473380"/>
            <a:chOff x="6730350" y="2315900"/>
            <a:chExt cx="257700" cy="377975"/>
          </a:xfrm>
        </p:grpSpPr>
        <p:sp>
          <p:nvSpPr>
            <p:cNvPr id="78" name="Google Shape;535;p39">
              <a:extLst>
                <a:ext uri="{FF2B5EF4-FFF2-40B4-BE49-F238E27FC236}">
                  <a16:creationId xmlns:a16="http://schemas.microsoft.com/office/drawing/2014/main" id="{79F7D207-2267-42CE-9B2E-DD7874C63413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536;p39">
              <a:extLst>
                <a:ext uri="{FF2B5EF4-FFF2-40B4-BE49-F238E27FC236}">
                  <a16:creationId xmlns:a16="http://schemas.microsoft.com/office/drawing/2014/main" id="{7857A727-E7FF-4979-9C6D-05D06DE1F684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38;p39">
              <a:extLst>
                <a:ext uri="{FF2B5EF4-FFF2-40B4-BE49-F238E27FC236}">
                  <a16:creationId xmlns:a16="http://schemas.microsoft.com/office/drawing/2014/main" id="{6FDCEB4A-A823-48E0-8992-C8360FF0A36B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39;p39">
              <a:extLst>
                <a:ext uri="{FF2B5EF4-FFF2-40B4-BE49-F238E27FC236}">
                  <a16:creationId xmlns:a16="http://schemas.microsoft.com/office/drawing/2014/main" id="{11A50FBA-DA8F-4275-89D9-AE1B357216B8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1" name="Rectangle 82">
            <a:extLst>
              <a:ext uri="{FF2B5EF4-FFF2-40B4-BE49-F238E27FC236}">
                <a16:creationId xmlns:a16="http://schemas.microsoft.com/office/drawing/2014/main" id="{AC0915C1-06B0-4CD7-8939-9247E2641595}"/>
              </a:ext>
            </a:extLst>
          </p:cNvPr>
          <p:cNvSpPr/>
          <p:nvPr/>
        </p:nvSpPr>
        <p:spPr>
          <a:xfrm>
            <a:off x="3760022" y="1326039"/>
            <a:ext cx="239325" cy="417769"/>
          </a:xfrm>
          <a:custGeom>
            <a:avLst/>
            <a:gdLst>
              <a:gd name="connsiteX0" fmla="*/ 0 w 286512"/>
              <a:gd name="connsiteY0" fmla="*/ 0 h 316992"/>
              <a:gd name="connsiteX1" fmla="*/ 286512 w 286512"/>
              <a:gd name="connsiteY1" fmla="*/ 0 h 316992"/>
              <a:gd name="connsiteX2" fmla="*/ 286512 w 286512"/>
              <a:gd name="connsiteY2" fmla="*/ 316992 h 316992"/>
              <a:gd name="connsiteX3" fmla="*/ 0 w 286512"/>
              <a:gd name="connsiteY3" fmla="*/ 316992 h 316992"/>
              <a:gd name="connsiteX4" fmla="*/ 0 w 286512"/>
              <a:gd name="connsiteY4" fmla="*/ 0 h 316992"/>
              <a:gd name="connsiteX0" fmla="*/ 0 w 286512"/>
              <a:gd name="connsiteY0" fmla="*/ 0 h 316992"/>
              <a:gd name="connsiteX1" fmla="*/ 274320 w 286512"/>
              <a:gd name="connsiteY1" fmla="*/ 67056 h 316992"/>
              <a:gd name="connsiteX2" fmla="*/ 286512 w 286512"/>
              <a:gd name="connsiteY2" fmla="*/ 316992 h 316992"/>
              <a:gd name="connsiteX3" fmla="*/ 0 w 286512"/>
              <a:gd name="connsiteY3" fmla="*/ 316992 h 316992"/>
              <a:gd name="connsiteX4" fmla="*/ 0 w 286512"/>
              <a:gd name="connsiteY4" fmla="*/ 0 h 316992"/>
              <a:gd name="connsiteX0" fmla="*/ 0 w 292608"/>
              <a:gd name="connsiteY0" fmla="*/ 0 h 316992"/>
              <a:gd name="connsiteX1" fmla="*/ 274320 w 292608"/>
              <a:gd name="connsiteY1" fmla="*/ 67056 h 316992"/>
              <a:gd name="connsiteX2" fmla="*/ 292608 w 292608"/>
              <a:gd name="connsiteY2" fmla="*/ 243840 h 316992"/>
              <a:gd name="connsiteX3" fmla="*/ 0 w 292608"/>
              <a:gd name="connsiteY3" fmla="*/ 316992 h 316992"/>
              <a:gd name="connsiteX4" fmla="*/ 0 w 292608"/>
              <a:gd name="connsiteY4" fmla="*/ 0 h 316992"/>
              <a:gd name="connsiteX0" fmla="*/ 0 w 292608"/>
              <a:gd name="connsiteY0" fmla="*/ 0 h 316992"/>
              <a:gd name="connsiteX1" fmla="*/ 292608 w 292608"/>
              <a:gd name="connsiteY1" fmla="*/ 67056 h 316992"/>
              <a:gd name="connsiteX2" fmla="*/ 292608 w 292608"/>
              <a:gd name="connsiteY2" fmla="*/ 243840 h 316992"/>
              <a:gd name="connsiteX3" fmla="*/ 0 w 292608"/>
              <a:gd name="connsiteY3" fmla="*/ 316992 h 316992"/>
              <a:gd name="connsiteX4" fmla="*/ 0 w 292608"/>
              <a:gd name="connsiteY4" fmla="*/ 0 h 316992"/>
              <a:gd name="connsiteX0" fmla="*/ 0 w 299053"/>
              <a:gd name="connsiteY0" fmla="*/ 0 h 372902"/>
              <a:gd name="connsiteX1" fmla="*/ 299053 w 299053"/>
              <a:gd name="connsiteY1" fmla="*/ 122966 h 372902"/>
              <a:gd name="connsiteX2" fmla="*/ 299053 w 299053"/>
              <a:gd name="connsiteY2" fmla="*/ 299750 h 372902"/>
              <a:gd name="connsiteX3" fmla="*/ 6445 w 299053"/>
              <a:gd name="connsiteY3" fmla="*/ 372902 h 372902"/>
              <a:gd name="connsiteX4" fmla="*/ 0 w 299053"/>
              <a:gd name="connsiteY4" fmla="*/ 0 h 372902"/>
              <a:gd name="connsiteX0" fmla="*/ 0 w 299053"/>
              <a:gd name="connsiteY0" fmla="*/ 0 h 372902"/>
              <a:gd name="connsiteX1" fmla="*/ 299053 w 299053"/>
              <a:gd name="connsiteY1" fmla="*/ 122966 h 372902"/>
              <a:gd name="connsiteX2" fmla="*/ 299053 w 299053"/>
              <a:gd name="connsiteY2" fmla="*/ 225203 h 372902"/>
              <a:gd name="connsiteX3" fmla="*/ 6445 w 299053"/>
              <a:gd name="connsiteY3" fmla="*/ 372902 h 372902"/>
              <a:gd name="connsiteX4" fmla="*/ 0 w 299053"/>
              <a:gd name="connsiteY4" fmla="*/ 0 h 372902"/>
              <a:gd name="connsiteX0" fmla="*/ 0 w 299053"/>
              <a:gd name="connsiteY0" fmla="*/ 0 h 372902"/>
              <a:gd name="connsiteX1" fmla="*/ 299053 w 299053"/>
              <a:gd name="connsiteY1" fmla="*/ 122966 h 372902"/>
              <a:gd name="connsiteX2" fmla="*/ 299053 w 299053"/>
              <a:gd name="connsiteY2" fmla="*/ 218991 h 372902"/>
              <a:gd name="connsiteX3" fmla="*/ 6445 w 299053"/>
              <a:gd name="connsiteY3" fmla="*/ 372902 h 372902"/>
              <a:gd name="connsiteX4" fmla="*/ 0 w 299053"/>
              <a:gd name="connsiteY4" fmla="*/ 0 h 372902"/>
              <a:gd name="connsiteX0" fmla="*/ 0 w 311228"/>
              <a:gd name="connsiteY0" fmla="*/ 0 h 405116"/>
              <a:gd name="connsiteX1" fmla="*/ 311228 w 311228"/>
              <a:gd name="connsiteY1" fmla="*/ 155180 h 405116"/>
              <a:gd name="connsiteX2" fmla="*/ 311228 w 311228"/>
              <a:gd name="connsiteY2" fmla="*/ 251205 h 405116"/>
              <a:gd name="connsiteX3" fmla="*/ 18620 w 311228"/>
              <a:gd name="connsiteY3" fmla="*/ 405116 h 405116"/>
              <a:gd name="connsiteX4" fmla="*/ 0 w 311228"/>
              <a:gd name="connsiteY4" fmla="*/ 0 h 405116"/>
              <a:gd name="connsiteX0" fmla="*/ 0 w 311228"/>
              <a:gd name="connsiteY0" fmla="*/ 0 h 515564"/>
              <a:gd name="connsiteX1" fmla="*/ 311228 w 311228"/>
              <a:gd name="connsiteY1" fmla="*/ 155180 h 515564"/>
              <a:gd name="connsiteX2" fmla="*/ 311228 w 311228"/>
              <a:gd name="connsiteY2" fmla="*/ 251205 h 515564"/>
              <a:gd name="connsiteX3" fmla="*/ 38911 w 311228"/>
              <a:gd name="connsiteY3" fmla="*/ 515564 h 515564"/>
              <a:gd name="connsiteX4" fmla="*/ 0 w 311228"/>
              <a:gd name="connsiteY4" fmla="*/ 0 h 515564"/>
              <a:gd name="connsiteX0" fmla="*/ 0 w 311228"/>
              <a:gd name="connsiteY0" fmla="*/ 0 h 515564"/>
              <a:gd name="connsiteX1" fmla="*/ 311228 w 311228"/>
              <a:gd name="connsiteY1" fmla="*/ 155180 h 515564"/>
              <a:gd name="connsiteX2" fmla="*/ 311228 w 311228"/>
              <a:gd name="connsiteY2" fmla="*/ 292623 h 515564"/>
              <a:gd name="connsiteX3" fmla="*/ 38911 w 311228"/>
              <a:gd name="connsiteY3" fmla="*/ 515564 h 515564"/>
              <a:gd name="connsiteX4" fmla="*/ 0 w 311228"/>
              <a:gd name="connsiteY4" fmla="*/ 0 h 515564"/>
              <a:gd name="connsiteX0" fmla="*/ 1199 w 312427"/>
              <a:gd name="connsiteY0" fmla="*/ 0 h 520309"/>
              <a:gd name="connsiteX1" fmla="*/ 312427 w 312427"/>
              <a:gd name="connsiteY1" fmla="*/ 155180 h 520309"/>
              <a:gd name="connsiteX2" fmla="*/ 312427 w 312427"/>
              <a:gd name="connsiteY2" fmla="*/ 292623 h 520309"/>
              <a:gd name="connsiteX3" fmla="*/ 0 w 312427"/>
              <a:gd name="connsiteY3" fmla="*/ 520309 h 520309"/>
              <a:gd name="connsiteX4" fmla="*/ 1199 w 312427"/>
              <a:gd name="connsiteY4" fmla="*/ 0 h 520309"/>
              <a:gd name="connsiteX0" fmla="*/ 9 w 311237"/>
              <a:gd name="connsiteY0" fmla="*/ 0 h 520309"/>
              <a:gd name="connsiteX1" fmla="*/ 311237 w 311237"/>
              <a:gd name="connsiteY1" fmla="*/ 155180 h 520309"/>
              <a:gd name="connsiteX2" fmla="*/ 311237 w 311237"/>
              <a:gd name="connsiteY2" fmla="*/ 292623 h 520309"/>
              <a:gd name="connsiteX3" fmla="*/ 11344 w 311237"/>
              <a:gd name="connsiteY3" fmla="*/ 520309 h 520309"/>
              <a:gd name="connsiteX4" fmla="*/ 9 w 311237"/>
              <a:gd name="connsiteY4" fmla="*/ 0 h 520309"/>
              <a:gd name="connsiteX0" fmla="*/ 1199 w 312427"/>
              <a:gd name="connsiteY0" fmla="*/ 0 h 520309"/>
              <a:gd name="connsiteX1" fmla="*/ 312427 w 312427"/>
              <a:gd name="connsiteY1" fmla="*/ 155180 h 520309"/>
              <a:gd name="connsiteX2" fmla="*/ 312427 w 312427"/>
              <a:gd name="connsiteY2" fmla="*/ 292623 h 520309"/>
              <a:gd name="connsiteX3" fmla="*/ 0 w 312427"/>
              <a:gd name="connsiteY3" fmla="*/ 520309 h 520309"/>
              <a:gd name="connsiteX4" fmla="*/ 1199 w 312427"/>
              <a:gd name="connsiteY4" fmla="*/ 0 h 520309"/>
              <a:gd name="connsiteX0" fmla="*/ 1199 w 312427"/>
              <a:gd name="connsiteY0" fmla="*/ 0 h 520309"/>
              <a:gd name="connsiteX1" fmla="*/ 312427 w 312427"/>
              <a:gd name="connsiteY1" fmla="*/ 155180 h 520309"/>
              <a:gd name="connsiteX2" fmla="*/ 312427 w 312427"/>
              <a:gd name="connsiteY2" fmla="*/ 292623 h 520309"/>
              <a:gd name="connsiteX3" fmla="*/ 0 w 312427"/>
              <a:gd name="connsiteY3" fmla="*/ 520309 h 520309"/>
              <a:gd name="connsiteX4" fmla="*/ 1199 w 312427"/>
              <a:gd name="connsiteY4" fmla="*/ 0 h 520309"/>
              <a:gd name="connsiteX0" fmla="*/ 13 w 311241"/>
              <a:gd name="connsiteY0" fmla="*/ 0 h 520309"/>
              <a:gd name="connsiteX1" fmla="*/ 311241 w 311241"/>
              <a:gd name="connsiteY1" fmla="*/ 155180 h 520309"/>
              <a:gd name="connsiteX2" fmla="*/ 311241 w 311241"/>
              <a:gd name="connsiteY2" fmla="*/ 292623 h 520309"/>
              <a:gd name="connsiteX3" fmla="*/ 8841 w 311241"/>
              <a:gd name="connsiteY3" fmla="*/ 520309 h 520309"/>
              <a:gd name="connsiteX4" fmla="*/ 13 w 311241"/>
              <a:gd name="connsiteY4" fmla="*/ 0 h 520309"/>
              <a:gd name="connsiteX0" fmla="*/ 3707 w 314935"/>
              <a:gd name="connsiteY0" fmla="*/ 0 h 520309"/>
              <a:gd name="connsiteX1" fmla="*/ 314935 w 314935"/>
              <a:gd name="connsiteY1" fmla="*/ 155180 h 520309"/>
              <a:gd name="connsiteX2" fmla="*/ 314935 w 314935"/>
              <a:gd name="connsiteY2" fmla="*/ 292623 h 520309"/>
              <a:gd name="connsiteX3" fmla="*/ 0 w 314935"/>
              <a:gd name="connsiteY3" fmla="*/ 520309 h 520309"/>
              <a:gd name="connsiteX4" fmla="*/ 3707 w 314935"/>
              <a:gd name="connsiteY4" fmla="*/ 0 h 520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935" h="520309">
                <a:moveTo>
                  <a:pt x="3707" y="0"/>
                </a:moveTo>
                <a:lnTo>
                  <a:pt x="314935" y="155180"/>
                </a:lnTo>
                <a:lnTo>
                  <a:pt x="314935" y="292623"/>
                </a:lnTo>
                <a:lnTo>
                  <a:pt x="0" y="520309"/>
                </a:lnTo>
                <a:cubicBezTo>
                  <a:pt x="400" y="346873"/>
                  <a:pt x="3307" y="173436"/>
                  <a:pt x="370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5" name="Google Shape;507;p39">
            <a:extLst>
              <a:ext uri="{FF2B5EF4-FFF2-40B4-BE49-F238E27FC236}">
                <a16:creationId xmlns:a16="http://schemas.microsoft.com/office/drawing/2014/main" id="{3EEC80F2-4B36-429A-87F6-7E220B22D011}"/>
              </a:ext>
            </a:extLst>
          </p:cNvPr>
          <p:cNvGrpSpPr/>
          <p:nvPr/>
        </p:nvGrpSpPr>
        <p:grpSpPr>
          <a:xfrm rot="1362426">
            <a:off x="3813023" y="1467019"/>
            <a:ext cx="351692" cy="305702"/>
            <a:chOff x="6625350" y="1613750"/>
            <a:chExt cx="480525" cy="379800"/>
          </a:xfrm>
          <a:solidFill>
            <a:schemeClr val="tx1"/>
          </a:solidFill>
        </p:grpSpPr>
        <p:sp>
          <p:nvSpPr>
            <p:cNvPr id="87" name="Google Shape;509;p39">
              <a:extLst>
                <a:ext uri="{FF2B5EF4-FFF2-40B4-BE49-F238E27FC236}">
                  <a16:creationId xmlns:a16="http://schemas.microsoft.com/office/drawing/2014/main" id="{453A4496-141B-4555-B58D-7F7FD797C762}"/>
                </a:ext>
              </a:extLst>
            </p:cNvPr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10;p39">
              <a:extLst>
                <a:ext uri="{FF2B5EF4-FFF2-40B4-BE49-F238E27FC236}">
                  <a16:creationId xmlns:a16="http://schemas.microsoft.com/office/drawing/2014/main" id="{DCA001C9-BD87-4F47-9533-5DDBF0E37D59}"/>
                </a:ext>
              </a:extLst>
            </p:cNvPr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11;p39">
              <a:extLst>
                <a:ext uri="{FF2B5EF4-FFF2-40B4-BE49-F238E27FC236}">
                  <a16:creationId xmlns:a16="http://schemas.microsoft.com/office/drawing/2014/main" id="{02FAF62F-0C63-43D4-A57C-DE45654FEAF3}"/>
                </a:ext>
              </a:extLst>
            </p:cNvPr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12;p39">
              <a:extLst>
                <a:ext uri="{FF2B5EF4-FFF2-40B4-BE49-F238E27FC236}">
                  <a16:creationId xmlns:a16="http://schemas.microsoft.com/office/drawing/2014/main" id="{481244D8-3A96-42DC-85D9-F1863A9C2F8E}"/>
                </a:ext>
              </a:extLst>
            </p:cNvPr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D8F928E-C509-4A98-A4CA-27FD27CEAAC9}"/>
              </a:ext>
            </a:extLst>
          </p:cNvPr>
          <p:cNvGrpSpPr/>
          <p:nvPr/>
        </p:nvGrpSpPr>
        <p:grpSpPr>
          <a:xfrm rot="20649306">
            <a:off x="3919426" y="2943113"/>
            <a:ext cx="2146695" cy="2357663"/>
            <a:chOff x="810119" y="1788769"/>
            <a:chExt cx="2961756" cy="3431661"/>
          </a:xfrm>
          <a:scene3d>
            <a:camera prst="perspectiveAbove"/>
            <a:lightRig rig="threePt" dir="t"/>
          </a:scene3d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73E12B0-6913-4605-B6B7-FA4E880FFE82}"/>
                </a:ext>
              </a:extLst>
            </p:cNvPr>
            <p:cNvSpPr/>
            <p:nvPr/>
          </p:nvSpPr>
          <p:spPr>
            <a:xfrm rot="739140" flipH="1">
              <a:off x="2488836" y="1806214"/>
              <a:ext cx="589030" cy="684918"/>
            </a:xfrm>
            <a:custGeom>
              <a:avLst/>
              <a:gdLst>
                <a:gd name="connsiteX0" fmla="*/ 737970 w 815751"/>
                <a:gd name="connsiteY0" fmla="*/ 666829 h 948547"/>
                <a:gd name="connsiteX1" fmla="*/ 821442 w 815751"/>
                <a:gd name="connsiteY1" fmla="*/ 388905 h 948547"/>
                <a:gd name="connsiteX2" fmla="*/ 410721 w 815751"/>
                <a:gd name="connsiteY2" fmla="*/ 0 h 948547"/>
                <a:gd name="connsiteX3" fmla="*/ 0 w 815751"/>
                <a:gd name="connsiteY3" fmla="*/ 388905 h 948547"/>
                <a:gd name="connsiteX4" fmla="*/ 42685 w 815751"/>
                <a:gd name="connsiteY4" fmla="*/ 561540 h 948547"/>
                <a:gd name="connsiteX5" fmla="*/ 90112 w 815751"/>
                <a:gd name="connsiteY5" fmla="*/ 828082 h 948547"/>
                <a:gd name="connsiteX6" fmla="*/ 90112 w 815751"/>
                <a:gd name="connsiteY6" fmla="*/ 828082 h 948547"/>
                <a:gd name="connsiteX7" fmla="*/ 129002 w 815751"/>
                <a:gd name="connsiteY7" fmla="*/ 863178 h 948547"/>
                <a:gd name="connsiteX8" fmla="*/ 257056 w 815751"/>
                <a:gd name="connsiteY8" fmla="*/ 897326 h 948547"/>
                <a:gd name="connsiteX9" fmla="*/ 492296 w 815751"/>
                <a:gd name="connsiteY9" fmla="*/ 860333 h 948547"/>
                <a:gd name="connsiteX10" fmla="*/ 602328 w 815751"/>
                <a:gd name="connsiteY10" fmla="*/ 957085 h 948547"/>
                <a:gd name="connsiteX11" fmla="*/ 758838 w 815751"/>
                <a:gd name="connsiteY11" fmla="*/ 734176 h 948547"/>
                <a:gd name="connsiteX12" fmla="*/ 737970 w 815751"/>
                <a:gd name="connsiteY12" fmla="*/ 666829 h 94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5751" h="948547">
                  <a:moveTo>
                    <a:pt x="737970" y="666829"/>
                  </a:moveTo>
                  <a:cubicBezTo>
                    <a:pt x="771169" y="552055"/>
                    <a:pt x="815751" y="510319"/>
                    <a:pt x="821442" y="388905"/>
                  </a:cubicBezTo>
                  <a:cubicBezTo>
                    <a:pt x="832825" y="174533"/>
                    <a:pt x="637424" y="0"/>
                    <a:pt x="410721" y="0"/>
                  </a:cubicBezTo>
                  <a:cubicBezTo>
                    <a:pt x="184018" y="0"/>
                    <a:pt x="0" y="173584"/>
                    <a:pt x="0" y="388905"/>
                  </a:cubicBezTo>
                  <a:cubicBezTo>
                    <a:pt x="0" y="451509"/>
                    <a:pt x="31302" y="502730"/>
                    <a:pt x="42685" y="561540"/>
                  </a:cubicBezTo>
                  <a:cubicBezTo>
                    <a:pt x="42685" y="562489"/>
                    <a:pt x="81575" y="825237"/>
                    <a:pt x="90112" y="828082"/>
                  </a:cubicBezTo>
                  <a:lnTo>
                    <a:pt x="90112" y="828082"/>
                  </a:lnTo>
                  <a:cubicBezTo>
                    <a:pt x="95803" y="849899"/>
                    <a:pt x="111929" y="857487"/>
                    <a:pt x="129002" y="863178"/>
                  </a:cubicBezTo>
                  <a:cubicBezTo>
                    <a:pt x="136591" y="867921"/>
                    <a:pt x="252314" y="894481"/>
                    <a:pt x="257056" y="897326"/>
                  </a:cubicBezTo>
                  <a:cubicBezTo>
                    <a:pt x="338632" y="905863"/>
                    <a:pt x="416412" y="889738"/>
                    <a:pt x="492296" y="860333"/>
                  </a:cubicBezTo>
                  <a:cubicBezTo>
                    <a:pt x="515061" y="850847"/>
                    <a:pt x="578614" y="932422"/>
                    <a:pt x="602328" y="957085"/>
                  </a:cubicBezTo>
                  <a:cubicBezTo>
                    <a:pt x="615608" y="959930"/>
                    <a:pt x="742713" y="794883"/>
                    <a:pt x="758838" y="734176"/>
                  </a:cubicBezTo>
                  <a:cubicBezTo>
                    <a:pt x="750301" y="723742"/>
                    <a:pt x="737970" y="688646"/>
                    <a:pt x="737970" y="666829"/>
                  </a:cubicBezTo>
                  <a:close/>
                </a:path>
              </a:pathLst>
            </a:custGeom>
            <a:solidFill>
              <a:srgbClr val="FDCE98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15657F4-7716-4B90-A7F2-2B601C4C9B2E}"/>
                </a:ext>
              </a:extLst>
            </p:cNvPr>
            <p:cNvSpPr/>
            <p:nvPr/>
          </p:nvSpPr>
          <p:spPr>
            <a:xfrm rot="739140" flipH="1">
              <a:off x="2428885" y="1788769"/>
              <a:ext cx="684918" cy="506840"/>
            </a:xfrm>
            <a:custGeom>
              <a:avLst/>
              <a:gdLst>
                <a:gd name="connsiteX0" fmla="*/ 912217 w 948547"/>
                <a:gd name="connsiteY0" fmla="*/ 188902 h 701925"/>
                <a:gd name="connsiteX1" fmla="*/ 798391 w 948547"/>
                <a:gd name="connsiteY1" fmla="*/ 80768 h 701925"/>
                <a:gd name="connsiteX2" fmla="*/ 748118 w 948547"/>
                <a:gd name="connsiteY2" fmla="*/ 11524 h 701925"/>
                <a:gd name="connsiteX3" fmla="*/ 639983 w 948547"/>
                <a:gd name="connsiteY3" fmla="*/ 13421 h 701925"/>
                <a:gd name="connsiteX4" fmla="*/ 597299 w 948547"/>
                <a:gd name="connsiteY4" fmla="*/ 19112 h 701925"/>
                <a:gd name="connsiteX5" fmla="*/ 386721 w 948547"/>
                <a:gd name="connsiteY5" fmla="*/ 10575 h 701925"/>
                <a:gd name="connsiteX6" fmla="*/ 288072 w 948547"/>
                <a:gd name="connsiteY6" fmla="*/ 24804 h 701925"/>
                <a:gd name="connsiteX7" fmla="*/ 158121 w 948547"/>
                <a:gd name="connsiteY7" fmla="*/ 56106 h 701925"/>
                <a:gd name="connsiteX8" fmla="*/ 125870 w 948547"/>
                <a:gd name="connsiteY8" fmla="*/ 76025 h 701925"/>
                <a:gd name="connsiteX9" fmla="*/ 63266 w 948547"/>
                <a:gd name="connsiteY9" fmla="*/ 198388 h 701925"/>
                <a:gd name="connsiteX10" fmla="*/ 3508 w 948547"/>
                <a:gd name="connsiteY10" fmla="*/ 349207 h 701925"/>
                <a:gd name="connsiteX11" fmla="*/ 4456 w 948547"/>
                <a:gd name="connsiteY11" fmla="*/ 422245 h 701925"/>
                <a:gd name="connsiteX12" fmla="*/ 4456 w 948547"/>
                <a:gd name="connsiteY12" fmla="*/ 422245 h 701925"/>
                <a:gd name="connsiteX13" fmla="*/ 58524 w 948547"/>
                <a:gd name="connsiteY13" fmla="*/ 583498 h 701925"/>
                <a:gd name="connsiteX14" fmla="*/ 71803 w 948547"/>
                <a:gd name="connsiteY14" fmla="*/ 560733 h 701925"/>
                <a:gd name="connsiteX15" fmla="*/ 104054 w 948547"/>
                <a:gd name="connsiteY15" fmla="*/ 474415 h 701925"/>
                <a:gd name="connsiteX16" fmla="*/ 142944 w 948547"/>
                <a:gd name="connsiteY16" fmla="*/ 476312 h 701925"/>
                <a:gd name="connsiteX17" fmla="*/ 200806 w 948547"/>
                <a:gd name="connsiteY17" fmla="*/ 564527 h 701925"/>
                <a:gd name="connsiteX18" fmla="*/ 263410 w 948547"/>
                <a:gd name="connsiteY18" fmla="*/ 581601 h 701925"/>
                <a:gd name="connsiteX19" fmla="*/ 421817 w 948547"/>
                <a:gd name="connsiteY19" fmla="*/ 565476 h 701925"/>
                <a:gd name="connsiteX20" fmla="*/ 497701 w 948547"/>
                <a:gd name="connsiteY20" fmla="*/ 528482 h 701925"/>
                <a:gd name="connsiteX21" fmla="*/ 524260 w 948547"/>
                <a:gd name="connsiteY21" fmla="*/ 540814 h 701925"/>
                <a:gd name="connsiteX22" fmla="*/ 739581 w 948547"/>
                <a:gd name="connsiteY22" fmla="*/ 710604 h 701925"/>
                <a:gd name="connsiteX23" fmla="*/ 788905 w 948547"/>
                <a:gd name="connsiteY23" fmla="*/ 634720 h 701925"/>
                <a:gd name="connsiteX24" fmla="*/ 814516 w 948547"/>
                <a:gd name="connsiteY24" fmla="*/ 570219 h 701925"/>
                <a:gd name="connsiteX25" fmla="*/ 863841 w 948547"/>
                <a:gd name="connsiteY25" fmla="*/ 491489 h 701925"/>
                <a:gd name="connsiteX26" fmla="*/ 919805 w 948547"/>
                <a:gd name="connsiteY26" fmla="*/ 377663 h 701925"/>
                <a:gd name="connsiteX27" fmla="*/ 912217 w 948547"/>
                <a:gd name="connsiteY27" fmla="*/ 188902 h 701925"/>
                <a:gd name="connsiteX28" fmla="*/ 104054 w 948547"/>
                <a:gd name="connsiteY28" fmla="*/ 413708 h 701925"/>
                <a:gd name="connsiteX29" fmla="*/ 85083 w 948547"/>
                <a:gd name="connsiteY29" fmla="*/ 446907 h 701925"/>
                <a:gd name="connsiteX30" fmla="*/ 40501 w 948547"/>
                <a:gd name="connsiteY30" fmla="*/ 445959 h 701925"/>
                <a:gd name="connsiteX31" fmla="*/ 24376 w 948547"/>
                <a:gd name="connsiteY31" fmla="*/ 431731 h 701925"/>
                <a:gd name="connsiteX32" fmla="*/ 44295 w 948547"/>
                <a:gd name="connsiteY32" fmla="*/ 400429 h 701925"/>
                <a:gd name="connsiteX33" fmla="*/ 80340 w 948547"/>
                <a:gd name="connsiteY33" fmla="*/ 394737 h 701925"/>
                <a:gd name="connsiteX34" fmla="*/ 100260 w 948547"/>
                <a:gd name="connsiteY34" fmla="*/ 403274 h 701925"/>
                <a:gd name="connsiteX35" fmla="*/ 104054 w 948547"/>
                <a:gd name="connsiteY35" fmla="*/ 413708 h 701925"/>
                <a:gd name="connsiteX36" fmla="*/ 366802 w 948547"/>
                <a:gd name="connsiteY36" fmla="*/ 431731 h 701925"/>
                <a:gd name="connsiteX37" fmla="*/ 346882 w 948547"/>
                <a:gd name="connsiteY37" fmla="*/ 442165 h 701925"/>
                <a:gd name="connsiteX38" fmla="*/ 257719 w 948547"/>
                <a:gd name="connsiteY38" fmla="*/ 439319 h 701925"/>
                <a:gd name="connsiteX39" fmla="*/ 229262 w 948547"/>
                <a:gd name="connsiteY39" fmla="*/ 405171 h 701925"/>
                <a:gd name="connsiteX40" fmla="*/ 235902 w 948547"/>
                <a:gd name="connsiteY40" fmla="*/ 396634 h 701925"/>
                <a:gd name="connsiteX41" fmla="*/ 270050 w 948547"/>
                <a:gd name="connsiteY41" fmla="*/ 385252 h 701925"/>
                <a:gd name="connsiteX42" fmla="*/ 327911 w 948547"/>
                <a:gd name="connsiteY42" fmla="*/ 395686 h 701925"/>
                <a:gd name="connsiteX43" fmla="*/ 366802 w 948547"/>
                <a:gd name="connsiteY43" fmla="*/ 431731 h 7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48547" h="701925">
                  <a:moveTo>
                    <a:pt x="912217" y="188902"/>
                  </a:moveTo>
                  <a:cubicBezTo>
                    <a:pt x="893246" y="179417"/>
                    <a:pt x="800288" y="120607"/>
                    <a:pt x="798391" y="80768"/>
                  </a:cubicBezTo>
                  <a:cubicBezTo>
                    <a:pt x="796494" y="48517"/>
                    <a:pt x="778471" y="24804"/>
                    <a:pt x="748118" y="11524"/>
                  </a:cubicBezTo>
                  <a:cubicBezTo>
                    <a:pt x="711124" y="-4601"/>
                    <a:pt x="676028" y="-3653"/>
                    <a:pt x="639983" y="13421"/>
                  </a:cubicBezTo>
                  <a:cubicBezTo>
                    <a:pt x="626704" y="21958"/>
                    <a:pt x="611527" y="21009"/>
                    <a:pt x="597299" y="19112"/>
                  </a:cubicBezTo>
                  <a:cubicBezTo>
                    <a:pt x="573585" y="15318"/>
                    <a:pt x="432251" y="141"/>
                    <a:pt x="386721" y="10575"/>
                  </a:cubicBezTo>
                  <a:cubicBezTo>
                    <a:pt x="356367" y="18164"/>
                    <a:pt x="318426" y="18164"/>
                    <a:pt x="288072" y="24804"/>
                  </a:cubicBezTo>
                  <a:cubicBezTo>
                    <a:pt x="266255" y="29546"/>
                    <a:pt x="203651" y="58951"/>
                    <a:pt x="158121" y="56106"/>
                  </a:cubicBezTo>
                  <a:cubicBezTo>
                    <a:pt x="144841" y="55157"/>
                    <a:pt x="133459" y="63694"/>
                    <a:pt x="125870" y="76025"/>
                  </a:cubicBezTo>
                  <a:cubicBezTo>
                    <a:pt x="101208" y="114916"/>
                    <a:pt x="78443" y="154755"/>
                    <a:pt x="63266" y="198388"/>
                  </a:cubicBezTo>
                  <a:cubicBezTo>
                    <a:pt x="39553" y="258146"/>
                    <a:pt x="7302" y="292294"/>
                    <a:pt x="3508" y="349207"/>
                  </a:cubicBezTo>
                  <a:cubicBezTo>
                    <a:pt x="662" y="358692"/>
                    <a:pt x="-3132" y="396634"/>
                    <a:pt x="4456" y="422245"/>
                  </a:cubicBezTo>
                  <a:lnTo>
                    <a:pt x="4456" y="422245"/>
                  </a:lnTo>
                  <a:cubicBezTo>
                    <a:pt x="18684" y="451650"/>
                    <a:pt x="51884" y="563579"/>
                    <a:pt x="58524" y="583498"/>
                  </a:cubicBezTo>
                  <a:cubicBezTo>
                    <a:pt x="71803" y="581601"/>
                    <a:pt x="68958" y="569270"/>
                    <a:pt x="71803" y="560733"/>
                  </a:cubicBezTo>
                  <a:cubicBezTo>
                    <a:pt x="80340" y="531328"/>
                    <a:pt x="85083" y="500026"/>
                    <a:pt x="104054" y="474415"/>
                  </a:cubicBezTo>
                  <a:cubicBezTo>
                    <a:pt x="115436" y="463981"/>
                    <a:pt x="132510" y="457341"/>
                    <a:pt x="142944" y="476312"/>
                  </a:cubicBezTo>
                  <a:cubicBezTo>
                    <a:pt x="167607" y="518049"/>
                    <a:pt x="177092" y="536071"/>
                    <a:pt x="200806" y="564527"/>
                  </a:cubicBezTo>
                  <a:cubicBezTo>
                    <a:pt x="217880" y="584447"/>
                    <a:pt x="237799" y="592984"/>
                    <a:pt x="263410" y="581601"/>
                  </a:cubicBezTo>
                  <a:cubicBezTo>
                    <a:pt x="296609" y="568322"/>
                    <a:pt x="403795" y="566424"/>
                    <a:pt x="421817" y="565476"/>
                  </a:cubicBezTo>
                  <a:cubicBezTo>
                    <a:pt x="455017" y="564527"/>
                    <a:pt x="484421" y="559785"/>
                    <a:pt x="497701" y="528482"/>
                  </a:cubicBezTo>
                  <a:cubicBezTo>
                    <a:pt x="501495" y="518049"/>
                    <a:pt x="518569" y="532277"/>
                    <a:pt x="524260" y="540814"/>
                  </a:cubicBezTo>
                  <a:cubicBezTo>
                    <a:pt x="555563" y="616697"/>
                    <a:pt x="685514" y="703964"/>
                    <a:pt x="739581" y="710604"/>
                  </a:cubicBezTo>
                  <a:cubicBezTo>
                    <a:pt x="782266" y="715346"/>
                    <a:pt x="786060" y="649897"/>
                    <a:pt x="788905" y="634720"/>
                  </a:cubicBezTo>
                  <a:cubicBezTo>
                    <a:pt x="792699" y="611006"/>
                    <a:pt x="797442" y="586344"/>
                    <a:pt x="814516" y="570219"/>
                  </a:cubicBezTo>
                  <a:cubicBezTo>
                    <a:pt x="837281" y="549351"/>
                    <a:pt x="860995" y="522791"/>
                    <a:pt x="863841" y="491489"/>
                  </a:cubicBezTo>
                  <a:cubicBezTo>
                    <a:pt x="868583" y="444062"/>
                    <a:pt x="882811" y="403274"/>
                    <a:pt x="919805" y="377663"/>
                  </a:cubicBezTo>
                  <a:cubicBezTo>
                    <a:pt x="945416" y="360590"/>
                    <a:pt x="973872" y="220205"/>
                    <a:pt x="912217" y="188902"/>
                  </a:cubicBezTo>
                  <a:close/>
                  <a:moveTo>
                    <a:pt x="104054" y="413708"/>
                  </a:moveTo>
                  <a:cubicBezTo>
                    <a:pt x="98363" y="425091"/>
                    <a:pt x="95517" y="444062"/>
                    <a:pt x="85083" y="446907"/>
                  </a:cubicBezTo>
                  <a:cubicBezTo>
                    <a:pt x="67060" y="451650"/>
                    <a:pt x="57575" y="453547"/>
                    <a:pt x="40501" y="445959"/>
                  </a:cubicBezTo>
                  <a:cubicBezTo>
                    <a:pt x="35758" y="444062"/>
                    <a:pt x="25324" y="441216"/>
                    <a:pt x="24376" y="431731"/>
                  </a:cubicBezTo>
                  <a:cubicBezTo>
                    <a:pt x="23427" y="421297"/>
                    <a:pt x="32913" y="416554"/>
                    <a:pt x="44295" y="400429"/>
                  </a:cubicBezTo>
                  <a:cubicBezTo>
                    <a:pt x="55678" y="386200"/>
                    <a:pt x="68958" y="389995"/>
                    <a:pt x="80340" y="394737"/>
                  </a:cubicBezTo>
                  <a:cubicBezTo>
                    <a:pt x="87929" y="397583"/>
                    <a:pt x="93620" y="399480"/>
                    <a:pt x="100260" y="403274"/>
                  </a:cubicBezTo>
                  <a:cubicBezTo>
                    <a:pt x="102157" y="406120"/>
                    <a:pt x="106899" y="408017"/>
                    <a:pt x="104054" y="413708"/>
                  </a:cubicBezTo>
                  <a:close/>
                  <a:moveTo>
                    <a:pt x="366802" y="431731"/>
                  </a:moveTo>
                  <a:cubicBezTo>
                    <a:pt x="363956" y="440268"/>
                    <a:pt x="354470" y="440268"/>
                    <a:pt x="346882" y="442165"/>
                  </a:cubicBezTo>
                  <a:cubicBezTo>
                    <a:pt x="316529" y="448805"/>
                    <a:pt x="287123" y="445959"/>
                    <a:pt x="257719" y="439319"/>
                  </a:cubicBezTo>
                  <a:cubicBezTo>
                    <a:pt x="239696" y="435525"/>
                    <a:pt x="237799" y="417502"/>
                    <a:pt x="229262" y="405171"/>
                  </a:cubicBezTo>
                  <a:cubicBezTo>
                    <a:pt x="224519" y="398531"/>
                    <a:pt x="232108" y="397583"/>
                    <a:pt x="235902" y="396634"/>
                  </a:cubicBezTo>
                  <a:cubicBezTo>
                    <a:pt x="247284" y="392840"/>
                    <a:pt x="259616" y="390943"/>
                    <a:pt x="270050" y="385252"/>
                  </a:cubicBezTo>
                  <a:cubicBezTo>
                    <a:pt x="292815" y="372921"/>
                    <a:pt x="310837" y="378612"/>
                    <a:pt x="327911" y="395686"/>
                  </a:cubicBezTo>
                  <a:cubicBezTo>
                    <a:pt x="346882" y="412760"/>
                    <a:pt x="369647" y="422245"/>
                    <a:pt x="366802" y="431731"/>
                  </a:cubicBezTo>
                  <a:close/>
                </a:path>
              </a:pathLst>
            </a:custGeom>
            <a:solidFill>
              <a:schemeClr val="tx1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9342D49-F4BF-4BD7-88CB-52F944B59EB5}"/>
                </a:ext>
              </a:extLst>
            </p:cNvPr>
            <p:cNvSpPr/>
            <p:nvPr/>
          </p:nvSpPr>
          <p:spPr>
            <a:xfrm rot="739140" flipH="1">
              <a:off x="2568160" y="2404920"/>
              <a:ext cx="253420" cy="143832"/>
            </a:xfrm>
            <a:custGeom>
              <a:avLst/>
              <a:gdLst>
                <a:gd name="connsiteX0" fmla="*/ 9 w 350962"/>
                <a:gd name="connsiteY0" fmla="*/ 48698 h 199195"/>
                <a:gd name="connsiteX1" fmla="*/ 252323 w 350962"/>
                <a:gd name="connsiteY1" fmla="*/ 2219 h 199195"/>
                <a:gd name="connsiteX2" fmla="*/ 274139 w 350962"/>
                <a:gd name="connsiteY2" fmla="*/ 6013 h 199195"/>
                <a:gd name="connsiteX3" fmla="*/ 357612 w 350962"/>
                <a:gd name="connsiteY3" fmla="*/ 112251 h 199195"/>
                <a:gd name="connsiteX4" fmla="*/ 321567 w 350962"/>
                <a:gd name="connsiteY4" fmla="*/ 145450 h 199195"/>
                <a:gd name="connsiteX5" fmla="*/ 174542 w 350962"/>
                <a:gd name="connsiteY5" fmla="*/ 205208 h 199195"/>
                <a:gd name="connsiteX6" fmla="*/ 81584 w 350962"/>
                <a:gd name="connsiteY6" fmla="*/ 173906 h 199195"/>
                <a:gd name="connsiteX7" fmla="*/ 9 w 350962"/>
                <a:gd name="connsiteY7" fmla="*/ 48698 h 19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962" h="199195">
                  <a:moveTo>
                    <a:pt x="9" y="48698"/>
                  </a:moveTo>
                  <a:cubicBezTo>
                    <a:pt x="88224" y="53441"/>
                    <a:pt x="171696" y="37315"/>
                    <a:pt x="252323" y="2219"/>
                  </a:cubicBezTo>
                  <a:cubicBezTo>
                    <a:pt x="260860" y="-1575"/>
                    <a:pt x="268448" y="-626"/>
                    <a:pt x="274139" y="6013"/>
                  </a:cubicBezTo>
                  <a:cubicBezTo>
                    <a:pt x="299750" y="40161"/>
                    <a:pt x="338641" y="73360"/>
                    <a:pt x="357612" y="112251"/>
                  </a:cubicBezTo>
                  <a:cubicBezTo>
                    <a:pt x="359509" y="122685"/>
                    <a:pt x="327258" y="142604"/>
                    <a:pt x="321567" y="145450"/>
                  </a:cubicBezTo>
                  <a:cubicBezTo>
                    <a:pt x="307338" y="151141"/>
                    <a:pt x="237146" y="202363"/>
                    <a:pt x="174542" y="205208"/>
                  </a:cubicBezTo>
                  <a:cubicBezTo>
                    <a:pt x="130909" y="207105"/>
                    <a:pt x="108143" y="208054"/>
                    <a:pt x="81584" y="173906"/>
                  </a:cubicBezTo>
                  <a:cubicBezTo>
                    <a:pt x="73047" y="166318"/>
                    <a:pt x="-940" y="55338"/>
                    <a:pt x="9" y="48698"/>
                  </a:cubicBezTo>
                  <a:close/>
                </a:path>
              </a:pathLst>
            </a:custGeom>
            <a:solidFill>
              <a:srgbClr val="E0B282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5581EC3-0A40-43F9-8B46-997600BF2A85}"/>
                </a:ext>
              </a:extLst>
            </p:cNvPr>
            <p:cNvSpPr/>
            <p:nvPr/>
          </p:nvSpPr>
          <p:spPr>
            <a:xfrm rot="739140" flipH="1">
              <a:off x="1329694" y="2274675"/>
              <a:ext cx="2007347" cy="2918396"/>
            </a:xfrm>
            <a:custGeom>
              <a:avLst/>
              <a:gdLst>
                <a:gd name="connsiteX0" fmla="*/ 1500877 w 2007347"/>
                <a:gd name="connsiteY0" fmla="*/ 67223 h 2918396"/>
                <a:gd name="connsiteX1" fmla="*/ 1152254 w 2007347"/>
                <a:gd name="connsiteY1" fmla="*/ 102 h 2918396"/>
                <a:gd name="connsiteX2" fmla="*/ 911848 w 2007347"/>
                <a:gd name="connsiteY2" fmla="*/ 224754 h 2918396"/>
                <a:gd name="connsiteX3" fmla="*/ 792671 w 2007347"/>
                <a:gd name="connsiteY3" fmla="*/ 121332 h 2918396"/>
                <a:gd name="connsiteX4" fmla="*/ 667332 w 2007347"/>
                <a:gd name="connsiteY4" fmla="*/ 156948 h 2918396"/>
                <a:gd name="connsiteX5" fmla="*/ 356379 w 2007347"/>
                <a:gd name="connsiteY5" fmla="*/ 367902 h 2918396"/>
                <a:gd name="connsiteX6" fmla="*/ 254327 w 2007347"/>
                <a:gd name="connsiteY6" fmla="*/ 471324 h 2918396"/>
                <a:gd name="connsiteX7" fmla="*/ 273504 w 2007347"/>
                <a:gd name="connsiteY7" fmla="*/ 28183 h 2918396"/>
                <a:gd name="connsiteX8" fmla="*/ 70083 w 2007347"/>
                <a:gd name="connsiteY8" fmla="*/ 36402 h 2918396"/>
                <a:gd name="connsiteX9" fmla="*/ 222 w 2007347"/>
                <a:gd name="connsiteY9" fmla="*/ 678170 h 2918396"/>
                <a:gd name="connsiteX10" fmla="*/ 221450 w 2007347"/>
                <a:gd name="connsiteY10" fmla="*/ 797345 h 2918396"/>
                <a:gd name="connsiteX11" fmla="*/ 782398 w 2007347"/>
                <a:gd name="connsiteY11" fmla="*/ 491187 h 2918396"/>
                <a:gd name="connsiteX12" fmla="*/ 991298 w 2007347"/>
                <a:gd name="connsiteY12" fmla="*/ 955562 h 2918396"/>
                <a:gd name="connsiteX13" fmla="*/ 1117323 w 2007347"/>
                <a:gd name="connsiteY13" fmla="*/ 1165147 h 2918396"/>
                <a:gd name="connsiteX14" fmla="*/ 474870 w 2007347"/>
                <a:gd name="connsiteY14" fmla="*/ 1417196 h 2918396"/>
                <a:gd name="connsiteX15" fmla="*/ 322133 w 2007347"/>
                <a:gd name="connsiteY15" fmla="*/ 1767874 h 2918396"/>
                <a:gd name="connsiteX16" fmla="*/ 274189 w 2007347"/>
                <a:gd name="connsiteY16" fmla="*/ 2209646 h 2918396"/>
                <a:gd name="connsiteX17" fmla="*/ 203642 w 2007347"/>
                <a:gd name="connsiteY17" fmla="*/ 2475394 h 2918396"/>
                <a:gd name="connsiteX18" fmla="*/ 175561 w 2007347"/>
                <a:gd name="connsiteY18" fmla="*/ 2500736 h 2918396"/>
                <a:gd name="connsiteX19" fmla="*/ 172136 w 2007347"/>
                <a:gd name="connsiteY19" fmla="*/ 2539091 h 2918396"/>
                <a:gd name="connsiteX20" fmla="*/ 568019 w 2007347"/>
                <a:gd name="connsiteY20" fmla="*/ 2605528 h 2918396"/>
                <a:gd name="connsiteX21" fmla="*/ 594730 w 2007347"/>
                <a:gd name="connsiteY21" fmla="*/ 2521968 h 2918396"/>
                <a:gd name="connsiteX22" fmla="*/ 575553 w 2007347"/>
                <a:gd name="connsiteY22" fmla="*/ 2345259 h 2918396"/>
                <a:gd name="connsiteX23" fmla="*/ 608429 w 2007347"/>
                <a:gd name="connsiteY23" fmla="*/ 2150058 h 2918396"/>
                <a:gd name="connsiteX24" fmla="*/ 706372 w 2007347"/>
                <a:gd name="connsiteY24" fmla="*/ 1767874 h 2918396"/>
                <a:gd name="connsiteX25" fmla="*/ 1240608 w 2007347"/>
                <a:gd name="connsiteY25" fmla="*/ 1608973 h 2918396"/>
                <a:gd name="connsiteX26" fmla="*/ 1165952 w 2007347"/>
                <a:gd name="connsiteY26" fmla="*/ 1886365 h 2918396"/>
                <a:gd name="connsiteX27" fmla="*/ 1139240 w 2007347"/>
                <a:gd name="connsiteY27" fmla="*/ 2050060 h 2918396"/>
                <a:gd name="connsiteX28" fmla="*/ 1085817 w 2007347"/>
                <a:gd name="connsiteY28" fmla="*/ 2426765 h 2918396"/>
                <a:gd name="connsiteX29" fmla="*/ 1089733 w 2007347"/>
                <a:gd name="connsiteY29" fmla="*/ 2501014 h 2918396"/>
                <a:gd name="connsiteX30" fmla="*/ 1112175 w 2007347"/>
                <a:gd name="connsiteY30" fmla="*/ 2574680 h 2918396"/>
                <a:gd name="connsiteX31" fmla="*/ 1494014 w 2007347"/>
                <a:gd name="connsiteY31" fmla="*/ 2824200 h 2918396"/>
                <a:gd name="connsiteX32" fmla="*/ 1639399 w 2007347"/>
                <a:gd name="connsiteY32" fmla="*/ 2918396 h 2918396"/>
                <a:gd name="connsiteX33" fmla="*/ 1628785 w 2007347"/>
                <a:gd name="connsiteY33" fmla="*/ 2889170 h 2918396"/>
                <a:gd name="connsiteX34" fmla="*/ 1598135 w 2007347"/>
                <a:gd name="connsiteY34" fmla="*/ 2789086 h 2918396"/>
                <a:gd name="connsiteX35" fmla="*/ 1463891 w 2007347"/>
                <a:gd name="connsiteY35" fmla="*/ 2415806 h 2918396"/>
                <a:gd name="connsiteX36" fmla="*/ 1790597 w 2007347"/>
                <a:gd name="connsiteY36" fmla="*/ 1692533 h 2918396"/>
                <a:gd name="connsiteX37" fmla="*/ 1865937 w 2007347"/>
                <a:gd name="connsiteY37" fmla="*/ 1439798 h 2918396"/>
                <a:gd name="connsiteX38" fmla="*/ 1720735 w 2007347"/>
                <a:gd name="connsiteY38" fmla="*/ 874741 h 2918396"/>
                <a:gd name="connsiteX39" fmla="*/ 1933059 w 2007347"/>
                <a:gd name="connsiteY39" fmla="*/ 913097 h 2918396"/>
                <a:gd name="connsiteX40" fmla="*/ 1991962 w 2007347"/>
                <a:gd name="connsiteY40" fmla="*/ 710361 h 2918396"/>
                <a:gd name="connsiteX41" fmla="*/ 1659092 w 2007347"/>
                <a:gd name="connsiteY41" fmla="*/ 171331 h 2918396"/>
                <a:gd name="connsiteX42" fmla="*/ 1500877 w 2007347"/>
                <a:gd name="connsiteY42" fmla="*/ 67223 h 2918396"/>
                <a:gd name="connsiteX0" fmla="*/ 1500877 w 2007347"/>
                <a:gd name="connsiteY0" fmla="*/ 67223 h 2918396"/>
                <a:gd name="connsiteX1" fmla="*/ 1152254 w 2007347"/>
                <a:gd name="connsiteY1" fmla="*/ 102 h 2918396"/>
                <a:gd name="connsiteX2" fmla="*/ 911848 w 2007347"/>
                <a:gd name="connsiteY2" fmla="*/ 224754 h 2918396"/>
                <a:gd name="connsiteX3" fmla="*/ 792671 w 2007347"/>
                <a:gd name="connsiteY3" fmla="*/ 121332 h 2918396"/>
                <a:gd name="connsiteX4" fmla="*/ 667332 w 2007347"/>
                <a:gd name="connsiteY4" fmla="*/ 156948 h 2918396"/>
                <a:gd name="connsiteX5" fmla="*/ 356379 w 2007347"/>
                <a:gd name="connsiteY5" fmla="*/ 367902 h 2918396"/>
                <a:gd name="connsiteX6" fmla="*/ 254327 w 2007347"/>
                <a:gd name="connsiteY6" fmla="*/ 471324 h 2918396"/>
                <a:gd name="connsiteX7" fmla="*/ 273504 w 2007347"/>
                <a:gd name="connsiteY7" fmla="*/ 28183 h 2918396"/>
                <a:gd name="connsiteX8" fmla="*/ 70083 w 2007347"/>
                <a:gd name="connsiteY8" fmla="*/ 36402 h 2918396"/>
                <a:gd name="connsiteX9" fmla="*/ 222 w 2007347"/>
                <a:gd name="connsiteY9" fmla="*/ 678170 h 2918396"/>
                <a:gd name="connsiteX10" fmla="*/ 221450 w 2007347"/>
                <a:gd name="connsiteY10" fmla="*/ 797345 h 2918396"/>
                <a:gd name="connsiteX11" fmla="*/ 782398 w 2007347"/>
                <a:gd name="connsiteY11" fmla="*/ 491187 h 2918396"/>
                <a:gd name="connsiteX12" fmla="*/ 991298 w 2007347"/>
                <a:gd name="connsiteY12" fmla="*/ 955562 h 2918396"/>
                <a:gd name="connsiteX13" fmla="*/ 1117323 w 2007347"/>
                <a:gd name="connsiteY13" fmla="*/ 1165147 h 2918396"/>
                <a:gd name="connsiteX14" fmla="*/ 474870 w 2007347"/>
                <a:gd name="connsiteY14" fmla="*/ 1417196 h 2918396"/>
                <a:gd name="connsiteX15" fmla="*/ 322133 w 2007347"/>
                <a:gd name="connsiteY15" fmla="*/ 1767874 h 2918396"/>
                <a:gd name="connsiteX16" fmla="*/ 274189 w 2007347"/>
                <a:gd name="connsiteY16" fmla="*/ 2209646 h 2918396"/>
                <a:gd name="connsiteX17" fmla="*/ 203642 w 2007347"/>
                <a:gd name="connsiteY17" fmla="*/ 2475394 h 2918396"/>
                <a:gd name="connsiteX18" fmla="*/ 175561 w 2007347"/>
                <a:gd name="connsiteY18" fmla="*/ 2500736 h 2918396"/>
                <a:gd name="connsiteX19" fmla="*/ 172136 w 2007347"/>
                <a:gd name="connsiteY19" fmla="*/ 2539091 h 2918396"/>
                <a:gd name="connsiteX20" fmla="*/ 568019 w 2007347"/>
                <a:gd name="connsiteY20" fmla="*/ 2605528 h 2918396"/>
                <a:gd name="connsiteX21" fmla="*/ 594730 w 2007347"/>
                <a:gd name="connsiteY21" fmla="*/ 2521968 h 2918396"/>
                <a:gd name="connsiteX22" fmla="*/ 575553 w 2007347"/>
                <a:gd name="connsiteY22" fmla="*/ 2345259 h 2918396"/>
                <a:gd name="connsiteX23" fmla="*/ 608429 w 2007347"/>
                <a:gd name="connsiteY23" fmla="*/ 2150058 h 2918396"/>
                <a:gd name="connsiteX24" fmla="*/ 706372 w 2007347"/>
                <a:gd name="connsiteY24" fmla="*/ 1767874 h 2918396"/>
                <a:gd name="connsiteX25" fmla="*/ 1240608 w 2007347"/>
                <a:gd name="connsiteY25" fmla="*/ 1608973 h 2918396"/>
                <a:gd name="connsiteX26" fmla="*/ 1165952 w 2007347"/>
                <a:gd name="connsiteY26" fmla="*/ 1886365 h 2918396"/>
                <a:gd name="connsiteX27" fmla="*/ 1139240 w 2007347"/>
                <a:gd name="connsiteY27" fmla="*/ 2050060 h 2918396"/>
                <a:gd name="connsiteX28" fmla="*/ 1085817 w 2007347"/>
                <a:gd name="connsiteY28" fmla="*/ 2426765 h 2918396"/>
                <a:gd name="connsiteX29" fmla="*/ 1089733 w 2007347"/>
                <a:gd name="connsiteY29" fmla="*/ 2501014 h 2918396"/>
                <a:gd name="connsiteX30" fmla="*/ 1110351 w 2007347"/>
                <a:gd name="connsiteY30" fmla="*/ 2583029 h 2918396"/>
                <a:gd name="connsiteX31" fmla="*/ 1494014 w 2007347"/>
                <a:gd name="connsiteY31" fmla="*/ 2824200 h 2918396"/>
                <a:gd name="connsiteX32" fmla="*/ 1639399 w 2007347"/>
                <a:gd name="connsiteY32" fmla="*/ 2918396 h 2918396"/>
                <a:gd name="connsiteX33" fmla="*/ 1628785 w 2007347"/>
                <a:gd name="connsiteY33" fmla="*/ 2889170 h 2918396"/>
                <a:gd name="connsiteX34" fmla="*/ 1598135 w 2007347"/>
                <a:gd name="connsiteY34" fmla="*/ 2789086 h 2918396"/>
                <a:gd name="connsiteX35" fmla="*/ 1463891 w 2007347"/>
                <a:gd name="connsiteY35" fmla="*/ 2415806 h 2918396"/>
                <a:gd name="connsiteX36" fmla="*/ 1790597 w 2007347"/>
                <a:gd name="connsiteY36" fmla="*/ 1692533 h 2918396"/>
                <a:gd name="connsiteX37" fmla="*/ 1865937 w 2007347"/>
                <a:gd name="connsiteY37" fmla="*/ 1439798 h 2918396"/>
                <a:gd name="connsiteX38" fmla="*/ 1720735 w 2007347"/>
                <a:gd name="connsiteY38" fmla="*/ 874741 h 2918396"/>
                <a:gd name="connsiteX39" fmla="*/ 1933059 w 2007347"/>
                <a:gd name="connsiteY39" fmla="*/ 913097 h 2918396"/>
                <a:gd name="connsiteX40" fmla="*/ 1991962 w 2007347"/>
                <a:gd name="connsiteY40" fmla="*/ 710361 h 2918396"/>
                <a:gd name="connsiteX41" fmla="*/ 1659092 w 2007347"/>
                <a:gd name="connsiteY41" fmla="*/ 171331 h 2918396"/>
                <a:gd name="connsiteX42" fmla="*/ 1500877 w 2007347"/>
                <a:gd name="connsiteY42" fmla="*/ 67223 h 291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007347" h="2918396">
                  <a:moveTo>
                    <a:pt x="1500877" y="67223"/>
                  </a:moveTo>
                  <a:cubicBezTo>
                    <a:pt x="1376222" y="50785"/>
                    <a:pt x="1138555" y="-2638"/>
                    <a:pt x="1152254" y="102"/>
                  </a:cubicBezTo>
                  <a:cubicBezTo>
                    <a:pt x="1087187" y="111058"/>
                    <a:pt x="1043352" y="204207"/>
                    <a:pt x="911848" y="224754"/>
                  </a:cubicBezTo>
                  <a:cubicBezTo>
                    <a:pt x="845410" y="235029"/>
                    <a:pt x="835822" y="160372"/>
                    <a:pt x="792671" y="121332"/>
                  </a:cubicBezTo>
                  <a:cubicBezTo>
                    <a:pt x="782398" y="107634"/>
                    <a:pt x="742673" y="112428"/>
                    <a:pt x="667332" y="156948"/>
                  </a:cubicBezTo>
                  <a:cubicBezTo>
                    <a:pt x="556375" y="214481"/>
                    <a:pt x="443364" y="280918"/>
                    <a:pt x="356379" y="367902"/>
                  </a:cubicBezTo>
                  <a:cubicBezTo>
                    <a:pt x="312544" y="411052"/>
                    <a:pt x="294051" y="430230"/>
                    <a:pt x="254327" y="471324"/>
                  </a:cubicBezTo>
                  <a:cubicBezTo>
                    <a:pt x="259806" y="374751"/>
                    <a:pt x="273504" y="28183"/>
                    <a:pt x="273504" y="28183"/>
                  </a:cubicBezTo>
                  <a:cubicBezTo>
                    <a:pt x="278299" y="29553"/>
                    <a:pt x="93371" y="30923"/>
                    <a:pt x="70083" y="36402"/>
                  </a:cubicBezTo>
                  <a:cubicBezTo>
                    <a:pt x="61180" y="132290"/>
                    <a:pt x="6386" y="592556"/>
                    <a:pt x="222" y="678170"/>
                  </a:cubicBezTo>
                  <a:cubicBezTo>
                    <a:pt x="-5257" y="763785"/>
                    <a:pt x="91316" y="848714"/>
                    <a:pt x="221450" y="797345"/>
                  </a:cubicBezTo>
                  <a:cubicBezTo>
                    <a:pt x="370077" y="719265"/>
                    <a:pt x="628976" y="550090"/>
                    <a:pt x="782398" y="491187"/>
                  </a:cubicBezTo>
                  <a:cubicBezTo>
                    <a:pt x="889930" y="511735"/>
                    <a:pt x="946093" y="857618"/>
                    <a:pt x="991298" y="955562"/>
                  </a:cubicBezTo>
                  <a:cubicBezTo>
                    <a:pt x="1049516" y="1080902"/>
                    <a:pt x="1089926" y="1106929"/>
                    <a:pt x="1117323" y="1165147"/>
                  </a:cubicBezTo>
                  <a:cubicBezTo>
                    <a:pt x="1028968" y="1208296"/>
                    <a:pt x="567334" y="1363088"/>
                    <a:pt x="474870" y="1417196"/>
                  </a:cubicBezTo>
                  <a:cubicBezTo>
                    <a:pt x="429666" y="1443223"/>
                    <a:pt x="334462" y="1651438"/>
                    <a:pt x="322133" y="1767874"/>
                  </a:cubicBezTo>
                  <a:cubicBezTo>
                    <a:pt x="298162" y="1839790"/>
                    <a:pt x="270764" y="2177455"/>
                    <a:pt x="274189" y="2209646"/>
                  </a:cubicBezTo>
                  <a:cubicBezTo>
                    <a:pt x="281038" y="2254165"/>
                    <a:pt x="293367" y="2408272"/>
                    <a:pt x="203642" y="2475394"/>
                  </a:cubicBezTo>
                  <a:lnTo>
                    <a:pt x="175561" y="2500736"/>
                  </a:lnTo>
                  <a:cubicBezTo>
                    <a:pt x="163233" y="2512380"/>
                    <a:pt x="161863" y="2525393"/>
                    <a:pt x="172136" y="2539091"/>
                  </a:cubicBezTo>
                  <a:cubicBezTo>
                    <a:pt x="238573" y="2538407"/>
                    <a:pt x="462541" y="2552105"/>
                    <a:pt x="568019" y="2605528"/>
                  </a:cubicBezTo>
                  <a:cubicBezTo>
                    <a:pt x="567334" y="2585665"/>
                    <a:pt x="589252" y="2544570"/>
                    <a:pt x="594730" y="2521968"/>
                  </a:cubicBezTo>
                  <a:cubicBezTo>
                    <a:pt x="606374" y="2456901"/>
                    <a:pt x="576923" y="2321287"/>
                    <a:pt x="575553" y="2345259"/>
                  </a:cubicBezTo>
                  <a:cubicBezTo>
                    <a:pt x="578293" y="2290466"/>
                    <a:pt x="610483" y="2204852"/>
                    <a:pt x="608429" y="2150058"/>
                  </a:cubicBezTo>
                  <a:cubicBezTo>
                    <a:pt x="608429" y="2128140"/>
                    <a:pt x="693359" y="1832256"/>
                    <a:pt x="706372" y="1767874"/>
                  </a:cubicBezTo>
                  <a:cubicBezTo>
                    <a:pt x="809110" y="1730889"/>
                    <a:pt x="1140610" y="1646644"/>
                    <a:pt x="1240608" y="1608973"/>
                  </a:cubicBezTo>
                  <a:cubicBezTo>
                    <a:pt x="1232389" y="1719930"/>
                    <a:pt x="1182390" y="1832942"/>
                    <a:pt x="1165952" y="1886365"/>
                  </a:cubicBezTo>
                  <a:cubicBezTo>
                    <a:pt x="1135816" y="1951432"/>
                    <a:pt x="1155678" y="1993897"/>
                    <a:pt x="1139240" y="2050060"/>
                  </a:cubicBezTo>
                  <a:cubicBezTo>
                    <a:pt x="1120062" y="2070608"/>
                    <a:pt x="1088556" y="2425395"/>
                    <a:pt x="1085817" y="2426765"/>
                  </a:cubicBezTo>
                  <a:cubicBezTo>
                    <a:pt x="1082221" y="2449367"/>
                    <a:pt x="1084233" y="2474581"/>
                    <a:pt x="1089733" y="2501014"/>
                  </a:cubicBezTo>
                  <a:lnTo>
                    <a:pt x="1110351" y="2583029"/>
                  </a:lnTo>
                  <a:lnTo>
                    <a:pt x="1494014" y="2824200"/>
                  </a:lnTo>
                  <a:lnTo>
                    <a:pt x="1639399" y="2918396"/>
                  </a:lnTo>
                  <a:lnTo>
                    <a:pt x="1628785" y="2889170"/>
                  </a:lnTo>
                  <a:cubicBezTo>
                    <a:pt x="1617484" y="2857235"/>
                    <a:pt x="1607039" y="2825044"/>
                    <a:pt x="1598135" y="2789086"/>
                  </a:cubicBezTo>
                  <a:cubicBezTo>
                    <a:pt x="1530328" y="2516489"/>
                    <a:pt x="1503616" y="2520598"/>
                    <a:pt x="1463891" y="2415806"/>
                  </a:cubicBezTo>
                  <a:cubicBezTo>
                    <a:pt x="1491288" y="2313068"/>
                    <a:pt x="1722790" y="1850749"/>
                    <a:pt x="1790597" y="1692533"/>
                  </a:cubicBezTo>
                  <a:cubicBezTo>
                    <a:pt x="1822102" y="1618562"/>
                    <a:pt x="1847445" y="1519934"/>
                    <a:pt x="1865937" y="1439798"/>
                  </a:cubicBezTo>
                  <a:cubicBezTo>
                    <a:pt x="1946758" y="1088435"/>
                    <a:pt x="1763200" y="987752"/>
                    <a:pt x="1720735" y="874741"/>
                  </a:cubicBezTo>
                  <a:cubicBezTo>
                    <a:pt x="1772104" y="904193"/>
                    <a:pt x="1889910" y="934329"/>
                    <a:pt x="1933059" y="913097"/>
                  </a:cubicBezTo>
                  <a:cubicBezTo>
                    <a:pt x="2031688" y="864468"/>
                    <a:pt x="2009770" y="805565"/>
                    <a:pt x="1991962" y="710361"/>
                  </a:cubicBezTo>
                  <a:cubicBezTo>
                    <a:pt x="1956347" y="519269"/>
                    <a:pt x="1807035" y="291192"/>
                    <a:pt x="1659092" y="171331"/>
                  </a:cubicBezTo>
                  <a:cubicBezTo>
                    <a:pt x="1620052" y="139825"/>
                    <a:pt x="1554985" y="74073"/>
                    <a:pt x="1500877" y="67223"/>
                  </a:cubicBezTo>
                  <a:close/>
                </a:path>
              </a:pathLst>
            </a:custGeom>
            <a:solidFill>
              <a:schemeClr val="tx1"/>
            </a:solidFill>
            <a:ln w="948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806750D-EAFB-4C48-BBA3-83329215B954}"/>
                </a:ext>
              </a:extLst>
            </p:cNvPr>
            <p:cNvSpPr/>
            <p:nvPr/>
          </p:nvSpPr>
          <p:spPr>
            <a:xfrm rot="739140" flipH="1">
              <a:off x="3432666" y="2249580"/>
              <a:ext cx="267118" cy="89040"/>
            </a:xfrm>
            <a:custGeom>
              <a:avLst/>
              <a:gdLst>
                <a:gd name="connsiteX0" fmla="*/ 377522 w 369933"/>
                <a:gd name="connsiteY0" fmla="*/ 28864 h 123311"/>
                <a:gd name="connsiteX1" fmla="*/ 338632 w 369933"/>
                <a:gd name="connsiteY1" fmla="*/ 407 h 123311"/>
                <a:gd name="connsiteX2" fmla="*/ 147973 w 369933"/>
                <a:gd name="connsiteY2" fmla="*/ 27915 h 123311"/>
                <a:gd name="connsiteX3" fmla="*/ 140385 w 369933"/>
                <a:gd name="connsiteY3" fmla="*/ 29813 h 123311"/>
                <a:gd name="connsiteX4" fmla="*/ 125208 w 369933"/>
                <a:gd name="connsiteY4" fmla="*/ 26967 h 123311"/>
                <a:gd name="connsiteX5" fmla="*/ 24662 w 369933"/>
                <a:gd name="connsiteY5" fmla="*/ 34555 h 123311"/>
                <a:gd name="connsiteX6" fmla="*/ 0 w 369933"/>
                <a:gd name="connsiteY6" fmla="*/ 77240 h 123311"/>
                <a:gd name="connsiteX7" fmla="*/ 22765 w 369933"/>
                <a:gd name="connsiteY7" fmla="*/ 118027 h 123311"/>
                <a:gd name="connsiteX8" fmla="*/ 74935 w 369933"/>
                <a:gd name="connsiteY8" fmla="*/ 128461 h 123311"/>
                <a:gd name="connsiteX9" fmla="*/ 143231 w 369933"/>
                <a:gd name="connsiteY9" fmla="*/ 101902 h 123311"/>
                <a:gd name="connsiteX10" fmla="*/ 201092 w 369933"/>
                <a:gd name="connsiteY10" fmla="*/ 89571 h 123311"/>
                <a:gd name="connsiteX11" fmla="*/ 349066 w 369933"/>
                <a:gd name="connsiteY11" fmla="*/ 68703 h 123311"/>
                <a:gd name="connsiteX12" fmla="*/ 377522 w 369933"/>
                <a:gd name="connsiteY12" fmla="*/ 28864 h 123311"/>
                <a:gd name="connsiteX13" fmla="*/ 49324 w 369933"/>
                <a:gd name="connsiteY13" fmla="*/ 113285 h 123311"/>
                <a:gd name="connsiteX14" fmla="*/ 12331 w 369933"/>
                <a:gd name="connsiteY14" fmla="*/ 76291 h 123311"/>
                <a:gd name="connsiteX15" fmla="*/ 49324 w 369933"/>
                <a:gd name="connsiteY15" fmla="*/ 39298 h 123311"/>
                <a:gd name="connsiteX16" fmla="*/ 86318 w 369933"/>
                <a:gd name="connsiteY16" fmla="*/ 76291 h 123311"/>
                <a:gd name="connsiteX17" fmla="*/ 49324 w 369933"/>
                <a:gd name="connsiteY17" fmla="*/ 113285 h 12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9933" h="123311">
                  <a:moveTo>
                    <a:pt x="377522" y="28864"/>
                  </a:moveTo>
                  <a:cubicBezTo>
                    <a:pt x="374676" y="9893"/>
                    <a:pt x="357602" y="-2438"/>
                    <a:pt x="338632" y="407"/>
                  </a:cubicBezTo>
                  <a:lnTo>
                    <a:pt x="147973" y="27915"/>
                  </a:lnTo>
                  <a:cubicBezTo>
                    <a:pt x="145128" y="27915"/>
                    <a:pt x="143231" y="28864"/>
                    <a:pt x="140385" y="29813"/>
                  </a:cubicBezTo>
                  <a:cubicBezTo>
                    <a:pt x="135642" y="28864"/>
                    <a:pt x="129951" y="27915"/>
                    <a:pt x="125208" y="26967"/>
                  </a:cubicBezTo>
                  <a:cubicBezTo>
                    <a:pt x="91061" y="18430"/>
                    <a:pt x="55964" y="9893"/>
                    <a:pt x="24662" y="34555"/>
                  </a:cubicBezTo>
                  <a:cubicBezTo>
                    <a:pt x="10434" y="43092"/>
                    <a:pt x="0" y="58269"/>
                    <a:pt x="0" y="77240"/>
                  </a:cubicBezTo>
                  <a:cubicBezTo>
                    <a:pt x="0" y="94314"/>
                    <a:pt x="8537" y="109490"/>
                    <a:pt x="22765" y="118027"/>
                  </a:cubicBezTo>
                  <a:cubicBezTo>
                    <a:pt x="36993" y="134153"/>
                    <a:pt x="55016" y="136050"/>
                    <a:pt x="74935" y="128461"/>
                  </a:cubicBezTo>
                  <a:cubicBezTo>
                    <a:pt x="99598" y="125616"/>
                    <a:pt x="120466" y="110439"/>
                    <a:pt x="143231" y="101902"/>
                  </a:cubicBezTo>
                  <a:cubicBezTo>
                    <a:pt x="162202" y="96211"/>
                    <a:pt x="181173" y="92417"/>
                    <a:pt x="201092" y="89571"/>
                  </a:cubicBezTo>
                  <a:lnTo>
                    <a:pt x="349066" y="68703"/>
                  </a:lnTo>
                  <a:cubicBezTo>
                    <a:pt x="367088" y="64909"/>
                    <a:pt x="380368" y="47835"/>
                    <a:pt x="377522" y="28864"/>
                  </a:cubicBezTo>
                  <a:close/>
                  <a:moveTo>
                    <a:pt x="49324" y="113285"/>
                  </a:moveTo>
                  <a:cubicBezTo>
                    <a:pt x="28456" y="113285"/>
                    <a:pt x="12331" y="97159"/>
                    <a:pt x="12331" y="76291"/>
                  </a:cubicBezTo>
                  <a:cubicBezTo>
                    <a:pt x="12331" y="55423"/>
                    <a:pt x="28456" y="39298"/>
                    <a:pt x="49324" y="39298"/>
                  </a:cubicBezTo>
                  <a:cubicBezTo>
                    <a:pt x="70193" y="39298"/>
                    <a:pt x="86318" y="55423"/>
                    <a:pt x="86318" y="76291"/>
                  </a:cubicBezTo>
                  <a:cubicBezTo>
                    <a:pt x="86318" y="97159"/>
                    <a:pt x="70193" y="113285"/>
                    <a:pt x="49324" y="113285"/>
                  </a:cubicBezTo>
                  <a:close/>
                </a:path>
              </a:pathLst>
            </a:custGeom>
            <a:solidFill>
              <a:schemeClr val="tx1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0E6208-F8A2-4E78-B675-8B51F6318AB8}"/>
                </a:ext>
              </a:extLst>
            </p:cNvPr>
            <p:cNvSpPr/>
            <p:nvPr/>
          </p:nvSpPr>
          <p:spPr>
            <a:xfrm rot="739140" flipH="1">
              <a:off x="3384518" y="2224808"/>
              <a:ext cx="246571" cy="328762"/>
            </a:xfrm>
            <a:custGeom>
              <a:avLst/>
              <a:gdLst>
                <a:gd name="connsiteX0" fmla="*/ 345545 w 341477"/>
                <a:gd name="connsiteY0" fmla="*/ 348679 h 455302"/>
                <a:gd name="connsiteX1" fmla="*/ 323728 w 341477"/>
                <a:gd name="connsiteY1" fmla="*/ 226316 h 455302"/>
                <a:gd name="connsiteX2" fmla="*/ 288632 w 341477"/>
                <a:gd name="connsiteY2" fmla="*/ 90674 h 455302"/>
                <a:gd name="connsiteX3" fmla="*/ 261124 w 341477"/>
                <a:gd name="connsiteY3" fmla="*/ 28070 h 455302"/>
                <a:gd name="connsiteX4" fmla="*/ 241205 w 341477"/>
                <a:gd name="connsiteY4" fmla="*/ 10047 h 455302"/>
                <a:gd name="connsiteX5" fmla="*/ 210851 w 341477"/>
                <a:gd name="connsiteY5" fmla="*/ 562 h 455302"/>
                <a:gd name="connsiteX6" fmla="*/ 152041 w 341477"/>
                <a:gd name="connsiteY6" fmla="*/ 3407 h 455302"/>
                <a:gd name="connsiteX7" fmla="*/ 117893 w 341477"/>
                <a:gd name="connsiteY7" fmla="*/ 12893 h 455302"/>
                <a:gd name="connsiteX8" fmla="*/ 104614 w 341477"/>
                <a:gd name="connsiteY8" fmla="*/ 29018 h 455302"/>
                <a:gd name="connsiteX9" fmla="*/ 98922 w 341477"/>
                <a:gd name="connsiteY9" fmla="*/ 42298 h 455302"/>
                <a:gd name="connsiteX10" fmla="*/ 102717 w 341477"/>
                <a:gd name="connsiteY10" fmla="*/ 65063 h 455302"/>
                <a:gd name="connsiteX11" fmla="*/ 158681 w 341477"/>
                <a:gd name="connsiteY11" fmla="*/ 54629 h 455302"/>
                <a:gd name="connsiteX12" fmla="*/ 170064 w 341477"/>
                <a:gd name="connsiteY12" fmla="*/ 68857 h 455302"/>
                <a:gd name="connsiteX13" fmla="*/ 165321 w 341477"/>
                <a:gd name="connsiteY13" fmla="*/ 103953 h 455302"/>
                <a:gd name="connsiteX14" fmla="*/ 78054 w 341477"/>
                <a:gd name="connsiteY14" fmla="*/ 119130 h 455302"/>
                <a:gd name="connsiteX15" fmla="*/ 66672 w 341477"/>
                <a:gd name="connsiteY15" fmla="*/ 142844 h 455302"/>
                <a:gd name="connsiteX16" fmla="*/ 36318 w 341477"/>
                <a:gd name="connsiteY16" fmla="*/ 157072 h 455302"/>
                <a:gd name="connsiteX17" fmla="*/ 26833 w 341477"/>
                <a:gd name="connsiteY17" fmla="*/ 182683 h 455302"/>
                <a:gd name="connsiteX18" fmla="*/ 5016 w 341477"/>
                <a:gd name="connsiteY18" fmla="*/ 190271 h 455302"/>
                <a:gd name="connsiteX19" fmla="*/ 2171 w 341477"/>
                <a:gd name="connsiteY19" fmla="*/ 224419 h 455302"/>
                <a:gd name="connsiteX20" fmla="*/ 57186 w 341477"/>
                <a:gd name="connsiteY20" fmla="*/ 371444 h 455302"/>
                <a:gd name="connsiteX21" fmla="*/ 67620 w 341477"/>
                <a:gd name="connsiteY21" fmla="*/ 397055 h 455302"/>
                <a:gd name="connsiteX22" fmla="*/ 71415 w 341477"/>
                <a:gd name="connsiteY22" fmla="*/ 424563 h 455302"/>
                <a:gd name="connsiteX23" fmla="*/ 86591 w 341477"/>
                <a:gd name="connsiteY23" fmla="*/ 426460 h 455302"/>
                <a:gd name="connsiteX24" fmla="*/ 97025 w 341477"/>
                <a:gd name="connsiteY24" fmla="*/ 435945 h 455302"/>
                <a:gd name="connsiteX25" fmla="*/ 121688 w 341477"/>
                <a:gd name="connsiteY25" fmla="*/ 454916 h 455302"/>
                <a:gd name="connsiteX26" fmla="*/ 317088 w 341477"/>
                <a:gd name="connsiteY26" fmla="*/ 438791 h 455302"/>
                <a:gd name="connsiteX27" fmla="*/ 345545 w 341477"/>
                <a:gd name="connsiteY27" fmla="*/ 415077 h 455302"/>
                <a:gd name="connsiteX28" fmla="*/ 345545 w 341477"/>
                <a:gd name="connsiteY28" fmla="*/ 348679 h 45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1477" h="455302">
                  <a:moveTo>
                    <a:pt x="345545" y="348679"/>
                  </a:moveTo>
                  <a:cubicBezTo>
                    <a:pt x="343648" y="306943"/>
                    <a:pt x="332265" y="267104"/>
                    <a:pt x="323728" y="226316"/>
                  </a:cubicBezTo>
                  <a:cubicBezTo>
                    <a:pt x="318986" y="202602"/>
                    <a:pt x="292426" y="112490"/>
                    <a:pt x="288632" y="90674"/>
                  </a:cubicBezTo>
                  <a:cubicBezTo>
                    <a:pt x="283889" y="66960"/>
                    <a:pt x="279147" y="44195"/>
                    <a:pt x="261124" y="28070"/>
                  </a:cubicBezTo>
                  <a:cubicBezTo>
                    <a:pt x="254484" y="20481"/>
                    <a:pt x="248793" y="17636"/>
                    <a:pt x="241205" y="10047"/>
                  </a:cubicBezTo>
                  <a:cubicBezTo>
                    <a:pt x="232668" y="1510"/>
                    <a:pt x="218439" y="-1335"/>
                    <a:pt x="210851" y="562"/>
                  </a:cubicBezTo>
                  <a:cubicBezTo>
                    <a:pt x="194726" y="1510"/>
                    <a:pt x="178600" y="2459"/>
                    <a:pt x="152041" y="3407"/>
                  </a:cubicBezTo>
                  <a:cubicBezTo>
                    <a:pt x="139710" y="3407"/>
                    <a:pt x="124533" y="7202"/>
                    <a:pt x="117893" y="12893"/>
                  </a:cubicBezTo>
                  <a:cubicBezTo>
                    <a:pt x="111254" y="17636"/>
                    <a:pt x="109356" y="23327"/>
                    <a:pt x="104614" y="29018"/>
                  </a:cubicBezTo>
                  <a:cubicBezTo>
                    <a:pt x="101768" y="32812"/>
                    <a:pt x="101768" y="38504"/>
                    <a:pt x="98922" y="42298"/>
                  </a:cubicBezTo>
                  <a:cubicBezTo>
                    <a:pt x="96077" y="47041"/>
                    <a:pt x="99871" y="61269"/>
                    <a:pt x="102717" y="65063"/>
                  </a:cubicBezTo>
                  <a:cubicBezTo>
                    <a:pt x="122636" y="69806"/>
                    <a:pt x="141607" y="57475"/>
                    <a:pt x="158681" y="54629"/>
                  </a:cubicBezTo>
                  <a:cubicBezTo>
                    <a:pt x="171961" y="52732"/>
                    <a:pt x="171012" y="55578"/>
                    <a:pt x="170064" y="68857"/>
                  </a:cubicBezTo>
                  <a:cubicBezTo>
                    <a:pt x="170064" y="81188"/>
                    <a:pt x="166269" y="92571"/>
                    <a:pt x="165321" y="103953"/>
                  </a:cubicBezTo>
                  <a:cubicBezTo>
                    <a:pt x="156784" y="105850"/>
                    <a:pt x="107459" y="114387"/>
                    <a:pt x="78054" y="119130"/>
                  </a:cubicBezTo>
                  <a:cubicBezTo>
                    <a:pt x="67620" y="123873"/>
                    <a:pt x="73312" y="134307"/>
                    <a:pt x="66672" y="142844"/>
                  </a:cubicBezTo>
                  <a:cubicBezTo>
                    <a:pt x="59083" y="151381"/>
                    <a:pt x="41061" y="150432"/>
                    <a:pt x="36318" y="157072"/>
                  </a:cubicBezTo>
                  <a:cubicBezTo>
                    <a:pt x="30627" y="164661"/>
                    <a:pt x="27781" y="173197"/>
                    <a:pt x="26833" y="182683"/>
                  </a:cubicBezTo>
                  <a:cubicBezTo>
                    <a:pt x="24936" y="184580"/>
                    <a:pt x="12605" y="180786"/>
                    <a:pt x="5016" y="190271"/>
                  </a:cubicBezTo>
                  <a:cubicBezTo>
                    <a:pt x="-1624" y="200705"/>
                    <a:pt x="-675" y="213985"/>
                    <a:pt x="2171" y="224419"/>
                  </a:cubicBezTo>
                  <a:cubicBezTo>
                    <a:pt x="5016" y="235802"/>
                    <a:pt x="49598" y="354370"/>
                    <a:pt x="57186" y="371444"/>
                  </a:cubicBezTo>
                  <a:cubicBezTo>
                    <a:pt x="60981" y="379981"/>
                    <a:pt x="64775" y="388518"/>
                    <a:pt x="67620" y="397055"/>
                  </a:cubicBezTo>
                  <a:cubicBezTo>
                    <a:pt x="69517" y="405592"/>
                    <a:pt x="70466" y="414128"/>
                    <a:pt x="71415" y="424563"/>
                  </a:cubicBezTo>
                  <a:cubicBezTo>
                    <a:pt x="75209" y="428357"/>
                    <a:pt x="81849" y="424563"/>
                    <a:pt x="86591" y="426460"/>
                  </a:cubicBezTo>
                  <a:cubicBezTo>
                    <a:pt x="91334" y="427408"/>
                    <a:pt x="94180" y="432151"/>
                    <a:pt x="97025" y="435945"/>
                  </a:cubicBezTo>
                  <a:cubicBezTo>
                    <a:pt x="104614" y="444482"/>
                    <a:pt x="111254" y="451122"/>
                    <a:pt x="121688" y="454916"/>
                  </a:cubicBezTo>
                  <a:cubicBezTo>
                    <a:pt x="134019" y="458710"/>
                    <a:pt x="247844" y="473887"/>
                    <a:pt x="317088" y="438791"/>
                  </a:cubicBezTo>
                  <a:cubicBezTo>
                    <a:pt x="328471" y="433099"/>
                    <a:pt x="329420" y="419820"/>
                    <a:pt x="345545" y="415077"/>
                  </a:cubicBezTo>
                  <a:cubicBezTo>
                    <a:pt x="344596" y="383775"/>
                    <a:pt x="346493" y="371444"/>
                    <a:pt x="345545" y="348679"/>
                  </a:cubicBezTo>
                  <a:close/>
                </a:path>
              </a:pathLst>
            </a:custGeom>
            <a:solidFill>
              <a:srgbClr val="FDCE98"/>
            </a:solidFill>
            <a:ln w="94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29AFAD0-F0AF-48F2-9CAC-971DB9045A1E}"/>
                </a:ext>
              </a:extLst>
            </p:cNvPr>
            <p:cNvSpPr/>
            <p:nvPr/>
          </p:nvSpPr>
          <p:spPr>
            <a:xfrm rot="739140" flipH="1">
              <a:off x="810119" y="1920919"/>
              <a:ext cx="1672157" cy="1815955"/>
            </a:xfrm>
            <a:custGeom>
              <a:avLst/>
              <a:gdLst>
                <a:gd name="connsiteX0" fmla="*/ 635481 w 1672157"/>
                <a:gd name="connsiteY0" fmla="*/ 17286 h 1815955"/>
                <a:gd name="connsiteX1" fmla="*/ 336659 w 1672157"/>
                <a:gd name="connsiteY1" fmla="*/ 16551 h 1815955"/>
                <a:gd name="connsiteX2" fmla="*/ 172279 w 1672157"/>
                <a:gd name="connsiteY2" fmla="*/ 313121 h 1815955"/>
                <a:gd name="connsiteX3" fmla="*/ 99678 w 1672157"/>
                <a:gd name="connsiteY3" fmla="*/ 732290 h 1815955"/>
                <a:gd name="connsiteX4" fmla="*/ 99677 w 1672157"/>
                <a:gd name="connsiteY4" fmla="*/ 732976 h 1815955"/>
                <a:gd name="connsiteX5" fmla="*/ 29131 w 1672157"/>
                <a:gd name="connsiteY5" fmla="*/ 789139 h 1815955"/>
                <a:gd name="connsiteX6" fmla="*/ 22966 w 1672157"/>
                <a:gd name="connsiteY6" fmla="*/ 884343 h 1815955"/>
                <a:gd name="connsiteX7" fmla="*/ 88033 w 1672157"/>
                <a:gd name="connsiteY7" fmla="*/ 941191 h 1815955"/>
                <a:gd name="connsiteX8" fmla="*/ 116801 w 1672157"/>
                <a:gd name="connsiteY8" fmla="*/ 995300 h 1815955"/>
                <a:gd name="connsiteX9" fmla="*/ 183922 w 1672157"/>
                <a:gd name="connsiteY9" fmla="*/ 1046668 h 1815955"/>
                <a:gd name="connsiteX10" fmla="*/ 233237 w 1672157"/>
                <a:gd name="connsiteY10" fmla="*/ 1006258 h 1815955"/>
                <a:gd name="connsiteX11" fmla="*/ 257209 w 1672157"/>
                <a:gd name="connsiteY11" fmla="*/ 845302 h 1815955"/>
                <a:gd name="connsiteX12" fmla="*/ 345563 w 1672157"/>
                <a:gd name="connsiteY12" fmla="*/ 368599 h 1815955"/>
                <a:gd name="connsiteX13" fmla="*/ 448392 w 1672157"/>
                <a:gd name="connsiteY13" fmla="*/ 253736 h 1815955"/>
                <a:gd name="connsiteX14" fmla="*/ 693940 w 1672157"/>
                <a:gd name="connsiteY14" fmla="*/ 1062166 h 1815955"/>
                <a:gd name="connsiteX15" fmla="*/ 1019217 w 1672157"/>
                <a:gd name="connsiteY15" fmla="*/ 1755942 h 1815955"/>
                <a:gd name="connsiteX16" fmla="*/ 1259519 w 1672157"/>
                <a:gd name="connsiteY16" fmla="*/ 1803181 h 1815955"/>
                <a:gd name="connsiteX17" fmla="*/ 1386291 w 1672157"/>
                <a:gd name="connsiteY17" fmla="*/ 1815955 h 1815955"/>
                <a:gd name="connsiteX18" fmla="*/ 1388728 w 1672157"/>
                <a:gd name="connsiteY18" fmla="*/ 1811977 h 1815955"/>
                <a:gd name="connsiteX19" fmla="*/ 1672157 w 1672157"/>
                <a:gd name="connsiteY19" fmla="*/ 1344721 h 1815955"/>
                <a:gd name="connsiteX20" fmla="*/ 1664993 w 1672157"/>
                <a:gd name="connsiteY20" fmla="*/ 1323699 h 1815955"/>
                <a:gd name="connsiteX21" fmla="*/ 1632524 w 1672157"/>
                <a:gd name="connsiteY21" fmla="*/ 1230226 h 1815955"/>
                <a:gd name="connsiteX22" fmla="*/ 1093493 w 1672157"/>
                <a:gd name="connsiteY22" fmla="*/ 240520 h 1815955"/>
                <a:gd name="connsiteX23" fmla="*/ 635481 w 1672157"/>
                <a:gd name="connsiteY23" fmla="*/ 17286 h 181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72157" h="1815955">
                  <a:moveTo>
                    <a:pt x="635481" y="17286"/>
                  </a:moveTo>
                  <a:cubicBezTo>
                    <a:pt x="534140" y="-4125"/>
                    <a:pt x="431691" y="-7078"/>
                    <a:pt x="336659" y="16551"/>
                  </a:cubicBezTo>
                  <a:cubicBezTo>
                    <a:pt x="237346" y="41208"/>
                    <a:pt x="11323" y="239834"/>
                    <a:pt x="172279" y="313121"/>
                  </a:cubicBezTo>
                  <a:cubicBezTo>
                    <a:pt x="168169" y="316545"/>
                    <a:pt x="109951" y="717222"/>
                    <a:pt x="99678" y="732290"/>
                  </a:cubicBezTo>
                  <a:lnTo>
                    <a:pt x="99677" y="732976"/>
                  </a:lnTo>
                  <a:cubicBezTo>
                    <a:pt x="96938" y="741194"/>
                    <a:pt x="46939" y="775441"/>
                    <a:pt x="29131" y="789139"/>
                  </a:cubicBezTo>
                  <a:cubicBezTo>
                    <a:pt x="-7170" y="815851"/>
                    <a:pt x="-9910" y="853521"/>
                    <a:pt x="22966" y="884343"/>
                  </a:cubicBezTo>
                  <a:cubicBezTo>
                    <a:pt x="44199" y="904205"/>
                    <a:pt x="65431" y="923383"/>
                    <a:pt x="88033" y="941191"/>
                  </a:cubicBezTo>
                  <a:cubicBezTo>
                    <a:pt x="105842" y="955574"/>
                    <a:pt x="114060" y="973382"/>
                    <a:pt x="116801" y="995300"/>
                  </a:cubicBezTo>
                  <a:cubicBezTo>
                    <a:pt x="118855" y="1010367"/>
                    <a:pt x="167484" y="1044613"/>
                    <a:pt x="183922" y="1046668"/>
                  </a:cubicBezTo>
                  <a:cubicBezTo>
                    <a:pt x="216113" y="1050778"/>
                    <a:pt x="230496" y="1037764"/>
                    <a:pt x="233237" y="1006258"/>
                  </a:cubicBezTo>
                  <a:cubicBezTo>
                    <a:pt x="236661" y="969957"/>
                    <a:pt x="243510" y="860370"/>
                    <a:pt x="257209" y="845302"/>
                  </a:cubicBezTo>
                  <a:cubicBezTo>
                    <a:pt x="254469" y="843247"/>
                    <a:pt x="345563" y="395311"/>
                    <a:pt x="345563" y="368599"/>
                  </a:cubicBezTo>
                  <a:cubicBezTo>
                    <a:pt x="352412" y="376133"/>
                    <a:pt x="370734" y="310204"/>
                    <a:pt x="448392" y="253736"/>
                  </a:cubicBezTo>
                  <a:cubicBezTo>
                    <a:pt x="737270" y="269049"/>
                    <a:pt x="1323867" y="1317501"/>
                    <a:pt x="693940" y="1062166"/>
                  </a:cubicBezTo>
                  <a:cubicBezTo>
                    <a:pt x="1056540" y="1626744"/>
                    <a:pt x="626544" y="1594684"/>
                    <a:pt x="1019217" y="1755942"/>
                  </a:cubicBezTo>
                  <a:cubicBezTo>
                    <a:pt x="1071956" y="1775805"/>
                    <a:pt x="1164496" y="1791633"/>
                    <a:pt x="1259519" y="1803181"/>
                  </a:cubicBezTo>
                  <a:lnTo>
                    <a:pt x="1386291" y="1815955"/>
                  </a:lnTo>
                  <a:lnTo>
                    <a:pt x="1388728" y="1811977"/>
                  </a:lnTo>
                  <a:lnTo>
                    <a:pt x="1672157" y="1344721"/>
                  </a:lnTo>
                  <a:lnTo>
                    <a:pt x="1664993" y="1323699"/>
                  </a:lnTo>
                  <a:cubicBezTo>
                    <a:pt x="1653446" y="1291013"/>
                    <a:pt x="1642198" y="1259506"/>
                    <a:pt x="1632524" y="1230226"/>
                  </a:cubicBezTo>
                  <a:cubicBezTo>
                    <a:pt x="1518827" y="885712"/>
                    <a:pt x="1385953" y="479556"/>
                    <a:pt x="1093493" y="240520"/>
                  </a:cubicBezTo>
                  <a:cubicBezTo>
                    <a:pt x="970208" y="139922"/>
                    <a:pt x="804383" y="52969"/>
                    <a:pt x="635481" y="1728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48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6650414-2D6F-400D-980F-14C4724FE430}"/>
                </a:ext>
              </a:extLst>
            </p:cNvPr>
            <p:cNvSpPr/>
            <p:nvPr/>
          </p:nvSpPr>
          <p:spPr>
            <a:xfrm rot="739140" flipH="1">
              <a:off x="2478563" y="4905369"/>
              <a:ext cx="671220" cy="315061"/>
            </a:xfrm>
            <a:custGeom>
              <a:avLst/>
              <a:gdLst>
                <a:gd name="connsiteX0" fmla="*/ 356420 w 929576"/>
                <a:gd name="connsiteY0" fmla="*/ 57585 h 436331"/>
                <a:gd name="connsiteX1" fmla="*/ 403847 w 929576"/>
                <a:gd name="connsiteY1" fmla="*/ 9209 h 436331"/>
                <a:gd name="connsiteX2" fmla="*/ 429458 w 929576"/>
                <a:gd name="connsiteY2" fmla="*/ 672 h 436331"/>
                <a:gd name="connsiteX3" fmla="*/ 874327 w 929576"/>
                <a:gd name="connsiteY3" fmla="*/ 96476 h 436331"/>
                <a:gd name="connsiteX4" fmla="*/ 902784 w 929576"/>
                <a:gd name="connsiteY4" fmla="*/ 130623 h 436331"/>
                <a:gd name="connsiteX5" fmla="*/ 930291 w 929576"/>
                <a:gd name="connsiteY5" fmla="*/ 313693 h 436331"/>
                <a:gd name="connsiteX6" fmla="*/ 933137 w 929576"/>
                <a:gd name="connsiteY6" fmla="*/ 384834 h 436331"/>
                <a:gd name="connsiteX7" fmla="*/ 877173 w 929576"/>
                <a:gd name="connsiteY7" fmla="*/ 418033 h 436331"/>
                <a:gd name="connsiteX8" fmla="*/ 531901 w 929576"/>
                <a:gd name="connsiteY8" fmla="*/ 422776 h 436331"/>
                <a:gd name="connsiteX9" fmla="*/ 142048 w 929576"/>
                <a:gd name="connsiteY9" fmla="*/ 444593 h 436331"/>
                <a:gd name="connsiteX10" fmla="*/ 40554 w 929576"/>
                <a:gd name="connsiteY10" fmla="*/ 419931 h 436331"/>
                <a:gd name="connsiteX11" fmla="*/ 1663 w 929576"/>
                <a:gd name="connsiteY11" fmla="*/ 312745 h 436331"/>
                <a:gd name="connsiteX12" fmla="*/ 1663 w 929576"/>
                <a:gd name="connsiteY12" fmla="*/ 312745 h 436331"/>
                <a:gd name="connsiteX13" fmla="*/ 30120 w 929576"/>
                <a:gd name="connsiteY13" fmla="*/ 271957 h 436331"/>
                <a:gd name="connsiteX14" fmla="*/ 87981 w 929576"/>
                <a:gd name="connsiteY14" fmla="*/ 256780 h 436331"/>
                <a:gd name="connsiteX15" fmla="*/ 198961 w 929576"/>
                <a:gd name="connsiteY15" fmla="*/ 213147 h 436331"/>
                <a:gd name="connsiteX16" fmla="*/ 284330 w 929576"/>
                <a:gd name="connsiteY16" fmla="*/ 137263 h 436331"/>
                <a:gd name="connsiteX17" fmla="*/ 356420 w 929576"/>
                <a:gd name="connsiteY17" fmla="*/ 57585 h 43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9576" h="436331">
                  <a:moveTo>
                    <a:pt x="356420" y="57585"/>
                  </a:moveTo>
                  <a:cubicBezTo>
                    <a:pt x="375391" y="44306"/>
                    <a:pt x="389619" y="26283"/>
                    <a:pt x="403847" y="9209"/>
                  </a:cubicBezTo>
                  <a:cubicBezTo>
                    <a:pt x="411436" y="672"/>
                    <a:pt x="418076" y="-1225"/>
                    <a:pt x="429458" y="672"/>
                  </a:cubicBezTo>
                  <a:cubicBezTo>
                    <a:pt x="577432" y="32923"/>
                    <a:pt x="725405" y="66122"/>
                    <a:pt x="874327" y="96476"/>
                  </a:cubicBezTo>
                  <a:cubicBezTo>
                    <a:pt x="896144" y="101219"/>
                    <a:pt x="898989" y="114498"/>
                    <a:pt x="902784" y="130623"/>
                  </a:cubicBezTo>
                  <a:cubicBezTo>
                    <a:pt x="912269" y="191331"/>
                    <a:pt x="924600" y="252037"/>
                    <a:pt x="930291" y="313693"/>
                  </a:cubicBezTo>
                  <a:cubicBezTo>
                    <a:pt x="933137" y="342149"/>
                    <a:pt x="929343" y="359223"/>
                    <a:pt x="933137" y="384834"/>
                  </a:cubicBezTo>
                  <a:cubicBezTo>
                    <a:pt x="933137" y="410445"/>
                    <a:pt x="891401" y="415188"/>
                    <a:pt x="877173" y="418033"/>
                  </a:cubicBezTo>
                  <a:cubicBezTo>
                    <a:pt x="804135" y="430364"/>
                    <a:pt x="560358" y="423725"/>
                    <a:pt x="531901" y="422776"/>
                  </a:cubicBezTo>
                  <a:cubicBezTo>
                    <a:pt x="456966" y="420879"/>
                    <a:pt x="216983" y="451232"/>
                    <a:pt x="142048" y="444593"/>
                  </a:cubicBezTo>
                  <a:cubicBezTo>
                    <a:pt x="113592" y="441747"/>
                    <a:pt x="79444" y="438901"/>
                    <a:pt x="40554" y="419931"/>
                  </a:cubicBezTo>
                  <a:cubicBezTo>
                    <a:pt x="-3080" y="395268"/>
                    <a:pt x="-2131" y="354480"/>
                    <a:pt x="1663" y="312745"/>
                  </a:cubicBezTo>
                  <a:lnTo>
                    <a:pt x="1663" y="312745"/>
                  </a:lnTo>
                  <a:cubicBezTo>
                    <a:pt x="7354" y="297568"/>
                    <a:pt x="14943" y="281443"/>
                    <a:pt x="30120" y="271957"/>
                  </a:cubicBezTo>
                  <a:cubicBezTo>
                    <a:pt x="46245" y="260575"/>
                    <a:pt x="70907" y="255832"/>
                    <a:pt x="87981" y="256780"/>
                  </a:cubicBezTo>
                  <a:cubicBezTo>
                    <a:pt x="130666" y="257729"/>
                    <a:pt x="166710" y="240655"/>
                    <a:pt x="198961" y="213147"/>
                  </a:cubicBezTo>
                  <a:cubicBezTo>
                    <a:pt x="200858" y="211250"/>
                    <a:pt x="261565" y="164771"/>
                    <a:pt x="284330" y="137263"/>
                  </a:cubicBezTo>
                  <a:cubicBezTo>
                    <a:pt x="294764" y="125881"/>
                    <a:pt x="335552" y="80351"/>
                    <a:pt x="356420" y="5758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FE0E4FB-D69E-4BF7-A5BA-42AA1BDAD6CC}"/>
                </a:ext>
              </a:extLst>
            </p:cNvPr>
            <p:cNvSpPr/>
            <p:nvPr/>
          </p:nvSpPr>
          <p:spPr>
            <a:xfrm rot="739140" flipH="1">
              <a:off x="2233960" y="2365780"/>
              <a:ext cx="205476" cy="143832"/>
            </a:xfrm>
            <a:custGeom>
              <a:avLst/>
              <a:gdLst>
                <a:gd name="connsiteX0" fmla="*/ 272154 w 284564"/>
                <a:gd name="connsiteY0" fmla="*/ 199765 h 199195"/>
                <a:gd name="connsiteX1" fmla="*/ 231366 w 284564"/>
                <a:gd name="connsiteY1" fmla="*/ 148543 h 199195"/>
                <a:gd name="connsiteX2" fmla="*/ 112798 w 284564"/>
                <a:gd name="connsiteY2" fmla="*/ 119138 h 199195"/>
                <a:gd name="connsiteX3" fmla="*/ 62525 w 284564"/>
                <a:gd name="connsiteY3" fmla="*/ 152337 h 199195"/>
                <a:gd name="connsiteX4" fmla="*/ 36914 w 284564"/>
                <a:gd name="connsiteY4" fmla="*/ 175103 h 199195"/>
                <a:gd name="connsiteX5" fmla="*/ 11303 w 284564"/>
                <a:gd name="connsiteY5" fmla="*/ 179845 h 199195"/>
                <a:gd name="connsiteX6" fmla="*/ 3715 w 284564"/>
                <a:gd name="connsiteY6" fmla="*/ 61277 h 199195"/>
                <a:gd name="connsiteX7" fmla="*/ 40708 w 284564"/>
                <a:gd name="connsiteY7" fmla="*/ 10055 h 199195"/>
                <a:gd name="connsiteX8" fmla="*/ 117540 w 284564"/>
                <a:gd name="connsiteY8" fmla="*/ 1518 h 199195"/>
                <a:gd name="connsiteX9" fmla="*/ 242749 w 284564"/>
                <a:gd name="connsiteY9" fmla="*/ 4364 h 199195"/>
                <a:gd name="connsiteX10" fmla="*/ 275948 w 284564"/>
                <a:gd name="connsiteY10" fmla="*/ 29975 h 199195"/>
                <a:gd name="connsiteX11" fmla="*/ 285433 w 284564"/>
                <a:gd name="connsiteY11" fmla="*/ 181742 h 199195"/>
                <a:gd name="connsiteX12" fmla="*/ 272154 w 284564"/>
                <a:gd name="connsiteY12" fmla="*/ 199765 h 19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4564" h="199195">
                  <a:moveTo>
                    <a:pt x="272154" y="199765"/>
                  </a:moveTo>
                  <a:cubicBezTo>
                    <a:pt x="258874" y="182691"/>
                    <a:pt x="245594" y="165617"/>
                    <a:pt x="231366" y="148543"/>
                  </a:cubicBezTo>
                  <a:cubicBezTo>
                    <a:pt x="201961" y="119138"/>
                    <a:pt x="166865" y="95424"/>
                    <a:pt x="112798" y="119138"/>
                  </a:cubicBezTo>
                  <a:cubicBezTo>
                    <a:pt x="100467" y="124830"/>
                    <a:pt x="71062" y="134315"/>
                    <a:pt x="62525" y="152337"/>
                  </a:cubicBezTo>
                  <a:cubicBezTo>
                    <a:pt x="62525" y="152337"/>
                    <a:pt x="36914" y="175103"/>
                    <a:pt x="36914" y="175103"/>
                  </a:cubicBezTo>
                  <a:cubicBezTo>
                    <a:pt x="32171" y="179845"/>
                    <a:pt x="17943" y="173205"/>
                    <a:pt x="11303" y="179845"/>
                  </a:cubicBezTo>
                  <a:cubicBezTo>
                    <a:pt x="-4822" y="141903"/>
                    <a:pt x="-79" y="102064"/>
                    <a:pt x="3715" y="61277"/>
                  </a:cubicBezTo>
                  <a:cubicBezTo>
                    <a:pt x="6560" y="46100"/>
                    <a:pt x="30274" y="21438"/>
                    <a:pt x="40708" y="10055"/>
                  </a:cubicBezTo>
                  <a:cubicBezTo>
                    <a:pt x="50194" y="-4173"/>
                    <a:pt x="76753" y="570"/>
                    <a:pt x="117540" y="1518"/>
                  </a:cubicBezTo>
                  <a:cubicBezTo>
                    <a:pt x="134614" y="570"/>
                    <a:pt x="197219" y="-1327"/>
                    <a:pt x="242749" y="4364"/>
                  </a:cubicBezTo>
                  <a:cubicBezTo>
                    <a:pt x="251286" y="5312"/>
                    <a:pt x="272154" y="22386"/>
                    <a:pt x="275948" y="29975"/>
                  </a:cubicBezTo>
                  <a:cubicBezTo>
                    <a:pt x="294919" y="79299"/>
                    <a:pt x="283536" y="131469"/>
                    <a:pt x="285433" y="181742"/>
                  </a:cubicBezTo>
                  <a:cubicBezTo>
                    <a:pt x="286382" y="190279"/>
                    <a:pt x="279742" y="195971"/>
                    <a:pt x="272154" y="199765"/>
                  </a:cubicBezTo>
                  <a:close/>
                </a:path>
              </a:pathLst>
            </a:custGeom>
            <a:solidFill>
              <a:srgbClr val="404040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6CC2C08-3F6F-4177-8DC5-585B9126E00E}"/>
                </a:ext>
              </a:extLst>
            </p:cNvPr>
            <p:cNvSpPr/>
            <p:nvPr/>
          </p:nvSpPr>
          <p:spPr>
            <a:xfrm rot="739140" flipH="1">
              <a:off x="2873126" y="2323758"/>
              <a:ext cx="116437" cy="27397"/>
            </a:xfrm>
            <a:custGeom>
              <a:avLst/>
              <a:gdLst>
                <a:gd name="connsiteX0" fmla="*/ 170647 w 161253"/>
                <a:gd name="connsiteY0" fmla="*/ 19746 h 37941"/>
                <a:gd name="connsiteX1" fmla="*/ 16033 w 161253"/>
                <a:gd name="connsiteY1" fmla="*/ 34922 h 37941"/>
                <a:gd name="connsiteX2" fmla="*/ 857 w 161253"/>
                <a:gd name="connsiteY2" fmla="*/ 14054 h 37941"/>
                <a:gd name="connsiteX3" fmla="*/ 26467 w 161253"/>
                <a:gd name="connsiteY3" fmla="*/ 1723 h 37941"/>
                <a:gd name="connsiteX4" fmla="*/ 81483 w 161253"/>
                <a:gd name="connsiteY4" fmla="*/ 1723 h 37941"/>
                <a:gd name="connsiteX5" fmla="*/ 170647 w 161253"/>
                <a:gd name="connsiteY5" fmla="*/ 19746 h 3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253" h="37941">
                  <a:moveTo>
                    <a:pt x="170647" y="19746"/>
                  </a:moveTo>
                  <a:cubicBezTo>
                    <a:pt x="118477" y="40614"/>
                    <a:pt x="68204" y="52945"/>
                    <a:pt x="16033" y="34922"/>
                  </a:cubicBezTo>
                  <a:cubicBezTo>
                    <a:pt x="6548" y="32077"/>
                    <a:pt x="-2938" y="26386"/>
                    <a:pt x="857" y="14054"/>
                  </a:cubicBezTo>
                  <a:cubicBezTo>
                    <a:pt x="4651" y="2672"/>
                    <a:pt x="15085" y="-2071"/>
                    <a:pt x="26467" y="1723"/>
                  </a:cubicBezTo>
                  <a:cubicBezTo>
                    <a:pt x="45438" y="7415"/>
                    <a:pt x="62512" y="4569"/>
                    <a:pt x="81483" y="1723"/>
                  </a:cubicBezTo>
                  <a:cubicBezTo>
                    <a:pt x="110888" y="-3019"/>
                    <a:pt x="140293" y="1723"/>
                    <a:pt x="170647" y="19746"/>
                  </a:cubicBezTo>
                  <a:close/>
                </a:path>
              </a:pathLst>
            </a:custGeom>
            <a:solidFill>
              <a:srgbClr val="E2AA74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1E20171-116D-4210-915F-56B6C4BF6CC7}"/>
                </a:ext>
              </a:extLst>
            </p:cNvPr>
            <p:cNvSpPr/>
            <p:nvPr/>
          </p:nvSpPr>
          <p:spPr>
            <a:xfrm rot="739140" flipH="1">
              <a:off x="2959305" y="2251007"/>
              <a:ext cx="47944" cy="41095"/>
            </a:xfrm>
            <a:custGeom>
              <a:avLst/>
              <a:gdLst>
                <a:gd name="connsiteX0" fmla="*/ 68724 w 66398"/>
                <a:gd name="connsiteY0" fmla="*/ 0 h 56912"/>
                <a:gd name="connsiteX1" fmla="*/ 26039 w 66398"/>
                <a:gd name="connsiteY1" fmla="*/ 64501 h 56912"/>
                <a:gd name="connsiteX2" fmla="*/ 10863 w 66398"/>
                <a:gd name="connsiteY2" fmla="*/ 38890 h 56912"/>
                <a:gd name="connsiteX3" fmla="*/ 24142 w 66398"/>
                <a:gd name="connsiteY3" fmla="*/ 11383 h 56912"/>
                <a:gd name="connsiteX4" fmla="*/ 68724 w 66398"/>
                <a:gd name="connsiteY4" fmla="*/ 0 h 56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8" h="56912">
                  <a:moveTo>
                    <a:pt x="68724" y="0"/>
                  </a:moveTo>
                  <a:cubicBezTo>
                    <a:pt x="52599" y="24662"/>
                    <a:pt x="40268" y="43633"/>
                    <a:pt x="26039" y="64501"/>
                  </a:cubicBezTo>
                  <a:cubicBezTo>
                    <a:pt x="16554" y="56913"/>
                    <a:pt x="12760" y="47427"/>
                    <a:pt x="10863" y="38890"/>
                  </a:cubicBezTo>
                  <a:cubicBezTo>
                    <a:pt x="8966" y="28456"/>
                    <a:pt x="-19491" y="1897"/>
                    <a:pt x="24142" y="11383"/>
                  </a:cubicBezTo>
                  <a:cubicBezTo>
                    <a:pt x="36473" y="13280"/>
                    <a:pt x="49753" y="4743"/>
                    <a:pt x="68724" y="0"/>
                  </a:cubicBezTo>
                  <a:close/>
                </a:path>
              </a:pathLst>
            </a:custGeom>
            <a:solidFill>
              <a:srgbClr val="D9AD7C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32A9F08-56E0-444D-B456-BEE4B8C83278}"/>
                </a:ext>
              </a:extLst>
            </p:cNvPr>
            <p:cNvSpPr/>
            <p:nvPr/>
          </p:nvSpPr>
          <p:spPr>
            <a:xfrm rot="739140" flipH="1">
              <a:off x="3466417" y="2308137"/>
              <a:ext cx="109588" cy="198627"/>
            </a:xfrm>
            <a:custGeom>
              <a:avLst/>
              <a:gdLst>
                <a:gd name="connsiteX0" fmla="*/ 103496 w 151767"/>
                <a:gd name="connsiteY0" fmla="*/ 2586 h 275078"/>
                <a:gd name="connsiteX1" fmla="*/ 160409 w 151767"/>
                <a:gd name="connsiteY1" fmla="*/ 216958 h 275078"/>
                <a:gd name="connsiteX2" fmla="*/ 153769 w 151767"/>
                <a:gd name="connsiteY2" fmla="*/ 259642 h 275078"/>
                <a:gd name="connsiteX3" fmla="*/ 117725 w 151767"/>
                <a:gd name="connsiteY3" fmla="*/ 276716 h 275078"/>
                <a:gd name="connsiteX4" fmla="*/ 9590 w 151767"/>
                <a:gd name="connsiteY4" fmla="*/ 223597 h 275078"/>
                <a:gd name="connsiteX5" fmla="*/ 105 w 151767"/>
                <a:gd name="connsiteY5" fmla="*/ 210318 h 275078"/>
                <a:gd name="connsiteX6" fmla="*/ 17178 w 151767"/>
                <a:gd name="connsiteY6" fmla="*/ 205575 h 275078"/>
                <a:gd name="connsiteX7" fmla="*/ 107290 w 151767"/>
                <a:gd name="connsiteY7" fmla="*/ 210318 h 275078"/>
                <a:gd name="connsiteX8" fmla="*/ 143335 w 151767"/>
                <a:gd name="connsiteY8" fmla="*/ 163839 h 275078"/>
                <a:gd name="connsiteX9" fmla="*/ 101599 w 151767"/>
                <a:gd name="connsiteY9" fmla="*/ 7328 h 275078"/>
                <a:gd name="connsiteX10" fmla="*/ 103496 w 151767"/>
                <a:gd name="connsiteY10" fmla="*/ 2586 h 2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767" h="275078">
                  <a:moveTo>
                    <a:pt x="103496" y="2586"/>
                  </a:moveTo>
                  <a:cubicBezTo>
                    <a:pt x="120570" y="60447"/>
                    <a:pt x="157564" y="155302"/>
                    <a:pt x="160409" y="216958"/>
                  </a:cubicBezTo>
                  <a:cubicBezTo>
                    <a:pt x="161358" y="232134"/>
                    <a:pt x="159461" y="246362"/>
                    <a:pt x="153769" y="259642"/>
                  </a:cubicBezTo>
                  <a:cubicBezTo>
                    <a:pt x="147129" y="274819"/>
                    <a:pt x="132901" y="279562"/>
                    <a:pt x="117725" y="276716"/>
                  </a:cubicBezTo>
                  <a:cubicBezTo>
                    <a:pt x="76937" y="268179"/>
                    <a:pt x="41841" y="249208"/>
                    <a:pt x="9590" y="223597"/>
                  </a:cubicBezTo>
                  <a:cubicBezTo>
                    <a:pt x="4847" y="219803"/>
                    <a:pt x="-844" y="216009"/>
                    <a:pt x="105" y="210318"/>
                  </a:cubicBezTo>
                  <a:cubicBezTo>
                    <a:pt x="2002" y="201781"/>
                    <a:pt x="11487" y="204626"/>
                    <a:pt x="17178" y="205575"/>
                  </a:cubicBezTo>
                  <a:cubicBezTo>
                    <a:pt x="47532" y="206523"/>
                    <a:pt x="76937" y="210318"/>
                    <a:pt x="107290" y="210318"/>
                  </a:cubicBezTo>
                  <a:cubicBezTo>
                    <a:pt x="139541" y="211266"/>
                    <a:pt x="149975" y="197038"/>
                    <a:pt x="143335" y="163839"/>
                  </a:cubicBezTo>
                  <a:cubicBezTo>
                    <a:pt x="135747" y="124000"/>
                    <a:pt x="109188" y="46219"/>
                    <a:pt x="101599" y="7328"/>
                  </a:cubicBezTo>
                  <a:cubicBezTo>
                    <a:pt x="98754" y="-260"/>
                    <a:pt x="100651" y="-2157"/>
                    <a:pt x="103496" y="2586"/>
                  </a:cubicBezTo>
                  <a:close/>
                </a:path>
              </a:pathLst>
            </a:custGeom>
            <a:solidFill>
              <a:srgbClr val="D0A475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3C27935-B41C-4F6F-976E-6F6ACC2D41FE}"/>
                </a:ext>
              </a:extLst>
            </p:cNvPr>
            <p:cNvSpPr/>
            <p:nvPr/>
          </p:nvSpPr>
          <p:spPr>
            <a:xfrm rot="739140" flipH="1">
              <a:off x="3765026" y="2340098"/>
              <a:ext cx="6849" cy="6849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0907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7CC8858-CE43-402E-BC8E-199D831AEA9C}"/>
                </a:ext>
              </a:extLst>
            </p:cNvPr>
            <p:cNvSpPr/>
            <p:nvPr/>
          </p:nvSpPr>
          <p:spPr>
            <a:xfrm rot="739140" flipH="1">
              <a:off x="2166304" y="2562793"/>
              <a:ext cx="287666" cy="342459"/>
            </a:xfrm>
            <a:custGeom>
              <a:avLst/>
              <a:gdLst>
                <a:gd name="connsiteX0" fmla="*/ 49643 w 398390"/>
                <a:gd name="connsiteY0" fmla="*/ 318369 h 474273"/>
                <a:gd name="connsiteX1" fmla="*/ 12650 w 398390"/>
                <a:gd name="connsiteY1" fmla="*/ 270942 h 474273"/>
                <a:gd name="connsiteX2" fmla="*/ 18341 w 398390"/>
                <a:gd name="connsiteY2" fmla="*/ 200749 h 474273"/>
                <a:gd name="connsiteX3" fmla="*/ 13598 w 398390"/>
                <a:gd name="connsiteY3" fmla="*/ 184624 h 474273"/>
                <a:gd name="connsiteX4" fmla="*/ 23084 w 398390"/>
                <a:gd name="connsiteY4" fmla="*/ 154270 h 474273"/>
                <a:gd name="connsiteX5" fmla="*/ 36364 w 398390"/>
                <a:gd name="connsiteY5" fmla="*/ 146682 h 474273"/>
                <a:gd name="connsiteX6" fmla="*/ 43952 w 398390"/>
                <a:gd name="connsiteY6" fmla="*/ 133402 h 474273"/>
                <a:gd name="connsiteX7" fmla="*/ 43952 w 398390"/>
                <a:gd name="connsiteY7" fmla="*/ 93563 h 474273"/>
                <a:gd name="connsiteX8" fmla="*/ 70511 w 398390"/>
                <a:gd name="connsiteY8" fmla="*/ 62261 h 474273"/>
                <a:gd name="connsiteX9" fmla="*/ 98019 w 398390"/>
                <a:gd name="connsiteY9" fmla="*/ 8194 h 474273"/>
                <a:gd name="connsiteX10" fmla="*/ 141652 w 398390"/>
                <a:gd name="connsiteY10" fmla="*/ 606 h 474273"/>
                <a:gd name="connsiteX11" fmla="*/ 204256 w 398390"/>
                <a:gd name="connsiteY11" fmla="*/ 14834 h 474273"/>
                <a:gd name="connsiteX12" fmla="*/ 316185 w 398390"/>
                <a:gd name="connsiteY12" fmla="*/ 67953 h 474273"/>
                <a:gd name="connsiteX13" fmla="*/ 394915 w 398390"/>
                <a:gd name="connsiteY13" fmla="*/ 205492 h 474273"/>
                <a:gd name="connsiteX14" fmla="*/ 402503 w 398390"/>
                <a:gd name="connsiteY14" fmla="*/ 240588 h 474273"/>
                <a:gd name="connsiteX15" fmla="*/ 290574 w 398390"/>
                <a:gd name="connsiteY15" fmla="*/ 472983 h 474273"/>
                <a:gd name="connsiteX16" fmla="*/ 269706 w 398390"/>
                <a:gd name="connsiteY16" fmla="*/ 473931 h 474273"/>
                <a:gd name="connsiteX17" fmla="*/ 236507 w 398390"/>
                <a:gd name="connsiteY17" fmla="*/ 460651 h 474273"/>
                <a:gd name="connsiteX18" fmla="*/ 49643 w 398390"/>
                <a:gd name="connsiteY18" fmla="*/ 318369 h 47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8390" h="474273">
                  <a:moveTo>
                    <a:pt x="49643" y="318369"/>
                  </a:moveTo>
                  <a:cubicBezTo>
                    <a:pt x="35415" y="304141"/>
                    <a:pt x="24032" y="288016"/>
                    <a:pt x="12650" y="270942"/>
                  </a:cubicBezTo>
                  <a:cubicBezTo>
                    <a:pt x="-14858" y="227309"/>
                    <a:pt x="9804" y="226360"/>
                    <a:pt x="18341" y="200749"/>
                  </a:cubicBezTo>
                  <a:cubicBezTo>
                    <a:pt x="20238" y="196955"/>
                    <a:pt x="16444" y="191264"/>
                    <a:pt x="13598" y="184624"/>
                  </a:cubicBezTo>
                  <a:cubicBezTo>
                    <a:pt x="7907" y="173241"/>
                    <a:pt x="12650" y="159962"/>
                    <a:pt x="23084" y="154270"/>
                  </a:cubicBezTo>
                  <a:lnTo>
                    <a:pt x="36364" y="146682"/>
                  </a:lnTo>
                  <a:cubicBezTo>
                    <a:pt x="41106" y="143836"/>
                    <a:pt x="43952" y="139094"/>
                    <a:pt x="43952" y="133402"/>
                  </a:cubicBezTo>
                  <a:cubicBezTo>
                    <a:pt x="43003" y="121071"/>
                    <a:pt x="35415" y="115380"/>
                    <a:pt x="43952" y="93563"/>
                  </a:cubicBezTo>
                  <a:cubicBezTo>
                    <a:pt x="54386" y="70798"/>
                    <a:pt x="73357" y="85975"/>
                    <a:pt x="70511" y="62261"/>
                  </a:cubicBezTo>
                  <a:cubicBezTo>
                    <a:pt x="64820" y="25268"/>
                    <a:pt x="59129" y="18628"/>
                    <a:pt x="98019" y="8194"/>
                  </a:cubicBezTo>
                  <a:cubicBezTo>
                    <a:pt x="113196" y="3451"/>
                    <a:pt x="130270" y="606"/>
                    <a:pt x="141652" y="606"/>
                  </a:cubicBezTo>
                  <a:cubicBezTo>
                    <a:pt x="169160" y="-2240"/>
                    <a:pt x="179594" y="5349"/>
                    <a:pt x="204256" y="14834"/>
                  </a:cubicBezTo>
                  <a:cubicBezTo>
                    <a:pt x="243147" y="30959"/>
                    <a:pt x="279192" y="40445"/>
                    <a:pt x="316185" y="67953"/>
                  </a:cubicBezTo>
                  <a:cubicBezTo>
                    <a:pt x="357921" y="104946"/>
                    <a:pt x="384481" y="148579"/>
                    <a:pt x="394915" y="205492"/>
                  </a:cubicBezTo>
                  <a:cubicBezTo>
                    <a:pt x="397760" y="215926"/>
                    <a:pt x="402503" y="227309"/>
                    <a:pt x="402503" y="240588"/>
                  </a:cubicBezTo>
                  <a:cubicBezTo>
                    <a:pt x="367407" y="316472"/>
                    <a:pt x="325671" y="397099"/>
                    <a:pt x="290574" y="472983"/>
                  </a:cubicBezTo>
                  <a:cubicBezTo>
                    <a:pt x="282986" y="488159"/>
                    <a:pt x="276346" y="475828"/>
                    <a:pt x="269706" y="473931"/>
                  </a:cubicBezTo>
                  <a:cubicBezTo>
                    <a:pt x="257375" y="472983"/>
                    <a:pt x="246941" y="467291"/>
                    <a:pt x="236507" y="460651"/>
                  </a:cubicBezTo>
                  <a:cubicBezTo>
                    <a:pt x="178646" y="425555"/>
                    <a:pt x="68614" y="334495"/>
                    <a:pt x="49643" y="318369"/>
                  </a:cubicBezTo>
                  <a:close/>
                </a:path>
              </a:pathLst>
            </a:custGeom>
            <a:solidFill>
              <a:srgbClr val="FDCE98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0070C0"/>
                </a:solidFill>
              </a:endParaRPr>
            </a:p>
          </p:txBody>
        </p:sp>
      </p:grpSp>
      <p:sp>
        <p:nvSpPr>
          <p:cNvPr id="42" name="Google Shape;842;p40">
            <a:extLst>
              <a:ext uri="{FF2B5EF4-FFF2-40B4-BE49-F238E27FC236}">
                <a16:creationId xmlns:a16="http://schemas.microsoft.com/office/drawing/2014/main" id="{1BFDA2ED-F269-4C45-B677-3FEB5AC4028D}"/>
              </a:ext>
            </a:extLst>
          </p:cNvPr>
          <p:cNvSpPr/>
          <p:nvPr/>
        </p:nvSpPr>
        <p:spPr>
          <a:xfrm>
            <a:off x="4226716" y="1542359"/>
            <a:ext cx="47086" cy="46400"/>
          </a:xfrm>
          <a:custGeom>
            <a:avLst/>
            <a:gdLst/>
            <a:ahLst/>
            <a:cxnLst/>
            <a:rect l="l" t="t" r="r" b="b"/>
            <a:pathLst>
              <a:path w="133" h="131" extrusionOk="0">
                <a:moveTo>
                  <a:pt x="12" y="131"/>
                </a:moveTo>
                <a:cubicBezTo>
                  <a:pt x="9" y="131"/>
                  <a:pt x="7" y="130"/>
                  <a:pt x="5" y="128"/>
                </a:cubicBezTo>
                <a:cubicBezTo>
                  <a:pt x="0" y="124"/>
                  <a:pt x="0" y="117"/>
                  <a:pt x="5" y="113"/>
                </a:cubicBezTo>
                <a:cubicBezTo>
                  <a:pt x="114" y="4"/>
                  <a:pt x="114" y="4"/>
                  <a:pt x="114" y="4"/>
                </a:cubicBezTo>
                <a:cubicBezTo>
                  <a:pt x="118" y="0"/>
                  <a:pt x="125" y="0"/>
                  <a:pt x="129" y="4"/>
                </a:cubicBezTo>
                <a:cubicBezTo>
                  <a:pt x="133" y="8"/>
                  <a:pt x="133" y="14"/>
                  <a:pt x="129" y="19"/>
                </a:cubicBezTo>
                <a:cubicBezTo>
                  <a:pt x="19" y="128"/>
                  <a:pt x="19" y="128"/>
                  <a:pt x="19" y="128"/>
                </a:cubicBezTo>
                <a:cubicBezTo>
                  <a:pt x="17" y="130"/>
                  <a:pt x="15" y="131"/>
                  <a:pt x="12" y="13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842;p40">
            <a:extLst>
              <a:ext uri="{FF2B5EF4-FFF2-40B4-BE49-F238E27FC236}">
                <a16:creationId xmlns:a16="http://schemas.microsoft.com/office/drawing/2014/main" id="{90C5301B-2359-453A-BE54-E08AA33CFE92}"/>
              </a:ext>
            </a:extLst>
          </p:cNvPr>
          <p:cNvSpPr/>
          <p:nvPr/>
        </p:nvSpPr>
        <p:spPr>
          <a:xfrm rot="1598403">
            <a:off x="4253463" y="1647319"/>
            <a:ext cx="47086" cy="46400"/>
          </a:xfrm>
          <a:custGeom>
            <a:avLst/>
            <a:gdLst/>
            <a:ahLst/>
            <a:cxnLst/>
            <a:rect l="l" t="t" r="r" b="b"/>
            <a:pathLst>
              <a:path w="133" h="131" extrusionOk="0">
                <a:moveTo>
                  <a:pt x="12" y="131"/>
                </a:moveTo>
                <a:cubicBezTo>
                  <a:pt x="9" y="131"/>
                  <a:pt x="7" y="130"/>
                  <a:pt x="5" y="128"/>
                </a:cubicBezTo>
                <a:cubicBezTo>
                  <a:pt x="0" y="124"/>
                  <a:pt x="0" y="117"/>
                  <a:pt x="5" y="113"/>
                </a:cubicBezTo>
                <a:cubicBezTo>
                  <a:pt x="114" y="4"/>
                  <a:pt x="114" y="4"/>
                  <a:pt x="114" y="4"/>
                </a:cubicBezTo>
                <a:cubicBezTo>
                  <a:pt x="118" y="0"/>
                  <a:pt x="125" y="0"/>
                  <a:pt x="129" y="4"/>
                </a:cubicBezTo>
                <a:cubicBezTo>
                  <a:pt x="133" y="8"/>
                  <a:pt x="133" y="14"/>
                  <a:pt x="129" y="19"/>
                </a:cubicBezTo>
                <a:cubicBezTo>
                  <a:pt x="19" y="128"/>
                  <a:pt x="19" y="128"/>
                  <a:pt x="19" y="128"/>
                </a:cubicBezTo>
                <a:cubicBezTo>
                  <a:pt x="17" y="130"/>
                  <a:pt x="15" y="131"/>
                  <a:pt x="12" y="13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842;p40">
            <a:extLst>
              <a:ext uri="{FF2B5EF4-FFF2-40B4-BE49-F238E27FC236}">
                <a16:creationId xmlns:a16="http://schemas.microsoft.com/office/drawing/2014/main" id="{709EE31B-CD1A-4FA3-BF3B-CEBB6742B2AD}"/>
              </a:ext>
            </a:extLst>
          </p:cNvPr>
          <p:cNvSpPr/>
          <p:nvPr/>
        </p:nvSpPr>
        <p:spPr>
          <a:xfrm rot="3674460">
            <a:off x="4239454" y="1753151"/>
            <a:ext cx="47086" cy="46400"/>
          </a:xfrm>
          <a:custGeom>
            <a:avLst/>
            <a:gdLst/>
            <a:ahLst/>
            <a:cxnLst/>
            <a:rect l="l" t="t" r="r" b="b"/>
            <a:pathLst>
              <a:path w="133" h="131" extrusionOk="0">
                <a:moveTo>
                  <a:pt x="12" y="131"/>
                </a:moveTo>
                <a:cubicBezTo>
                  <a:pt x="9" y="131"/>
                  <a:pt x="7" y="130"/>
                  <a:pt x="5" y="128"/>
                </a:cubicBezTo>
                <a:cubicBezTo>
                  <a:pt x="0" y="124"/>
                  <a:pt x="0" y="117"/>
                  <a:pt x="5" y="113"/>
                </a:cubicBezTo>
                <a:cubicBezTo>
                  <a:pt x="114" y="4"/>
                  <a:pt x="114" y="4"/>
                  <a:pt x="114" y="4"/>
                </a:cubicBezTo>
                <a:cubicBezTo>
                  <a:pt x="118" y="0"/>
                  <a:pt x="125" y="0"/>
                  <a:pt x="129" y="4"/>
                </a:cubicBezTo>
                <a:cubicBezTo>
                  <a:pt x="133" y="8"/>
                  <a:pt x="133" y="14"/>
                  <a:pt x="129" y="19"/>
                </a:cubicBezTo>
                <a:cubicBezTo>
                  <a:pt x="19" y="128"/>
                  <a:pt x="19" y="128"/>
                  <a:pt x="19" y="128"/>
                </a:cubicBezTo>
                <a:cubicBezTo>
                  <a:pt x="17" y="130"/>
                  <a:pt x="15" y="131"/>
                  <a:pt x="12" y="13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842;p40">
            <a:extLst>
              <a:ext uri="{FF2B5EF4-FFF2-40B4-BE49-F238E27FC236}">
                <a16:creationId xmlns:a16="http://schemas.microsoft.com/office/drawing/2014/main" id="{DC8A5294-2981-4E79-A172-C9413DE2585E}"/>
              </a:ext>
            </a:extLst>
          </p:cNvPr>
          <p:cNvSpPr/>
          <p:nvPr/>
        </p:nvSpPr>
        <p:spPr>
          <a:xfrm rot="5400000">
            <a:off x="4158106" y="1814617"/>
            <a:ext cx="47086" cy="46400"/>
          </a:xfrm>
          <a:custGeom>
            <a:avLst/>
            <a:gdLst/>
            <a:ahLst/>
            <a:cxnLst/>
            <a:rect l="l" t="t" r="r" b="b"/>
            <a:pathLst>
              <a:path w="133" h="131" extrusionOk="0">
                <a:moveTo>
                  <a:pt x="12" y="131"/>
                </a:moveTo>
                <a:cubicBezTo>
                  <a:pt x="9" y="131"/>
                  <a:pt x="7" y="130"/>
                  <a:pt x="5" y="128"/>
                </a:cubicBezTo>
                <a:cubicBezTo>
                  <a:pt x="0" y="124"/>
                  <a:pt x="0" y="117"/>
                  <a:pt x="5" y="113"/>
                </a:cubicBezTo>
                <a:cubicBezTo>
                  <a:pt x="114" y="4"/>
                  <a:pt x="114" y="4"/>
                  <a:pt x="114" y="4"/>
                </a:cubicBezTo>
                <a:cubicBezTo>
                  <a:pt x="118" y="0"/>
                  <a:pt x="125" y="0"/>
                  <a:pt x="129" y="4"/>
                </a:cubicBezTo>
                <a:cubicBezTo>
                  <a:pt x="133" y="8"/>
                  <a:pt x="133" y="14"/>
                  <a:pt x="129" y="19"/>
                </a:cubicBezTo>
                <a:cubicBezTo>
                  <a:pt x="19" y="128"/>
                  <a:pt x="19" y="128"/>
                  <a:pt x="19" y="128"/>
                </a:cubicBezTo>
                <a:cubicBezTo>
                  <a:pt x="17" y="130"/>
                  <a:pt x="15" y="131"/>
                  <a:pt x="12" y="13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B95D3722-1F55-43BE-87B4-A2B76D5B13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/>
          <a:lstStyle/>
          <a:p>
            <a:r>
              <a:rPr lang="en-IN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WORKING STAGES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C366D5-3BCB-44A4-A9A3-EA76C3BE9666}"/>
              </a:ext>
            </a:extLst>
          </p:cNvPr>
          <p:cNvSpPr txBox="1"/>
          <p:nvPr/>
        </p:nvSpPr>
        <p:spPr>
          <a:xfrm>
            <a:off x="4884643" y="2344180"/>
            <a:ext cx="2422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DETECTION STAGE</a:t>
            </a:r>
          </a:p>
        </p:txBody>
      </p:sp>
    </p:spTree>
    <p:extLst>
      <p:ext uri="{BB962C8B-B14F-4D97-AF65-F5344CB8AC3E}">
        <p14:creationId xmlns:p14="http://schemas.microsoft.com/office/powerpoint/2010/main" val="4144533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9A125D-E6FC-4F4C-848C-65235EE587C9}"/>
              </a:ext>
            </a:extLst>
          </p:cNvPr>
          <p:cNvSpPr txBox="1"/>
          <p:nvPr/>
        </p:nvSpPr>
        <p:spPr>
          <a:xfrm>
            <a:off x="2388143" y="166345"/>
            <a:ext cx="3084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CONTENTS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61CB6D6-BDFA-46CB-AAE7-5A75900D3C3F}"/>
              </a:ext>
            </a:extLst>
          </p:cNvPr>
          <p:cNvSpPr/>
          <p:nvPr/>
        </p:nvSpPr>
        <p:spPr>
          <a:xfrm>
            <a:off x="11077805" y="125836"/>
            <a:ext cx="216000" cy="216000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274535-B2ED-4B5C-ACBE-6B9BB426F804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11185805" y="341836"/>
            <a:ext cx="0" cy="21600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FE19197-0F52-403E-9009-D88AA573E82F}"/>
              </a:ext>
            </a:extLst>
          </p:cNvPr>
          <p:cNvSpPr/>
          <p:nvPr/>
        </p:nvSpPr>
        <p:spPr>
          <a:xfrm>
            <a:off x="11095805" y="55979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</a:t>
            </a:r>
          </a:p>
        </p:txBody>
      </p:sp>
      <p:sp>
        <p:nvSpPr>
          <p:cNvPr id="11" name="Pentagon 9">
            <a:extLst>
              <a:ext uri="{FF2B5EF4-FFF2-40B4-BE49-F238E27FC236}">
                <a16:creationId xmlns:a16="http://schemas.microsoft.com/office/drawing/2014/main" id="{1FE51861-5C60-4A22-99F9-3387F9833966}"/>
              </a:ext>
            </a:extLst>
          </p:cNvPr>
          <p:cNvSpPr/>
          <p:nvPr/>
        </p:nvSpPr>
        <p:spPr>
          <a:xfrm>
            <a:off x="5422570" y="408461"/>
            <a:ext cx="5491505" cy="484632"/>
          </a:xfrm>
          <a:prstGeom prst="homePlat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sz="2000" i="0" dirty="0">
                <a:solidFill>
                  <a:srgbClr val="0C011F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	Purpose and Requirements</a:t>
            </a:r>
            <a:endParaRPr lang="ko-KR" altLang="en-US" sz="2000" dirty="0">
              <a:solidFill>
                <a:srgbClr val="0C011F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Pentagon 9">
            <a:extLst>
              <a:ext uri="{FF2B5EF4-FFF2-40B4-BE49-F238E27FC236}">
                <a16:creationId xmlns:a16="http://schemas.microsoft.com/office/drawing/2014/main" id="{B7657116-9426-4B89-85D9-BDE71EE94B69}"/>
              </a:ext>
            </a:extLst>
          </p:cNvPr>
          <p:cNvSpPr/>
          <p:nvPr/>
        </p:nvSpPr>
        <p:spPr>
          <a:xfrm>
            <a:off x="5422570" y="1033293"/>
            <a:ext cx="5491505" cy="484632"/>
          </a:xfrm>
          <a:prstGeom prst="homePlat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altLang="ko-KR" sz="2000" dirty="0">
                <a:solidFill>
                  <a:schemeClr val="tx1"/>
                </a:solidFill>
                <a:latin typeface="Cambria" panose="02040503050406030204" pitchFamily="18" charset="0"/>
              </a:rPr>
              <a:t>	Project Apparatus</a:t>
            </a:r>
            <a:endParaRPr lang="ko-KR" altLang="en-US" sz="20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Pentagon 9">
            <a:extLst>
              <a:ext uri="{FF2B5EF4-FFF2-40B4-BE49-F238E27FC236}">
                <a16:creationId xmlns:a16="http://schemas.microsoft.com/office/drawing/2014/main" id="{AA7041B1-F92C-422B-A1CD-FB3EEA1A5EC2}"/>
              </a:ext>
            </a:extLst>
          </p:cNvPr>
          <p:cNvSpPr/>
          <p:nvPr/>
        </p:nvSpPr>
        <p:spPr>
          <a:xfrm>
            <a:off x="5422570" y="1652243"/>
            <a:ext cx="5491505" cy="484632"/>
          </a:xfrm>
          <a:prstGeom prst="homePlat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altLang="ko-KR" sz="2000" dirty="0">
                <a:latin typeface="Cambria" panose="02040503050406030204" pitchFamily="18" charset="0"/>
                <a:ea typeface="Cambria" panose="02040503050406030204" pitchFamily="18" charset="0"/>
              </a:rPr>
              <a:t>	Home Security System</a:t>
            </a:r>
            <a:endParaRPr lang="ko-KR" altLang="en-US" sz="2000" dirty="0">
              <a:latin typeface="Cambria" panose="02040503050406030204" pitchFamily="18" charset="0"/>
            </a:endParaRPr>
          </a:p>
        </p:txBody>
      </p:sp>
      <p:sp>
        <p:nvSpPr>
          <p:cNvPr id="17" name="Pentagon 9">
            <a:extLst>
              <a:ext uri="{FF2B5EF4-FFF2-40B4-BE49-F238E27FC236}">
                <a16:creationId xmlns:a16="http://schemas.microsoft.com/office/drawing/2014/main" id="{508C77CC-8664-4A45-AC23-F7CFE17B912F}"/>
              </a:ext>
            </a:extLst>
          </p:cNvPr>
          <p:cNvSpPr/>
          <p:nvPr/>
        </p:nvSpPr>
        <p:spPr>
          <a:xfrm>
            <a:off x="5422570" y="2271192"/>
            <a:ext cx="5491505" cy="484632"/>
          </a:xfrm>
          <a:prstGeom prst="homePlat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altLang="ko-KR" sz="2000" dirty="0">
                <a:latin typeface="Cambria" panose="02040503050406030204" pitchFamily="18" charset="0"/>
                <a:ea typeface="Cambria" panose="02040503050406030204" pitchFamily="18" charset="0"/>
              </a:rPr>
              <a:t>	Sensors</a:t>
            </a:r>
            <a:endParaRPr lang="ko-KR" altLang="en-US" sz="2000" dirty="0">
              <a:latin typeface="Cambria" panose="02040503050406030204" pitchFamily="18" charset="0"/>
            </a:endParaRPr>
          </a:p>
        </p:txBody>
      </p:sp>
      <p:sp>
        <p:nvSpPr>
          <p:cNvPr id="21" name="Pentagon 9">
            <a:extLst>
              <a:ext uri="{FF2B5EF4-FFF2-40B4-BE49-F238E27FC236}">
                <a16:creationId xmlns:a16="http://schemas.microsoft.com/office/drawing/2014/main" id="{B9409AC0-8851-430B-9A2C-412153A5F69A}"/>
              </a:ext>
            </a:extLst>
          </p:cNvPr>
          <p:cNvSpPr/>
          <p:nvPr/>
        </p:nvSpPr>
        <p:spPr>
          <a:xfrm>
            <a:off x="5422570" y="2888008"/>
            <a:ext cx="5491505" cy="484632"/>
          </a:xfrm>
          <a:prstGeom prst="homePlat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altLang="ko-KR" sz="2000" dirty="0">
                <a:latin typeface="Cambria" panose="02040503050406030204" pitchFamily="18" charset="0"/>
                <a:ea typeface="Cambria" panose="02040503050406030204" pitchFamily="18" charset="0"/>
              </a:rPr>
              <a:t>	 Computing Device</a:t>
            </a:r>
            <a:endParaRPr lang="ko-KR" altLang="en-US" sz="2000" dirty="0">
              <a:latin typeface="Cambria" panose="02040503050406030204" pitchFamily="18" charset="0"/>
            </a:endParaRPr>
          </a:p>
        </p:txBody>
      </p:sp>
      <p:sp>
        <p:nvSpPr>
          <p:cNvPr id="23" name="Pentagon 9">
            <a:extLst>
              <a:ext uri="{FF2B5EF4-FFF2-40B4-BE49-F238E27FC236}">
                <a16:creationId xmlns:a16="http://schemas.microsoft.com/office/drawing/2014/main" id="{D0357F79-D19F-4AC8-999D-7FB567643BCD}"/>
              </a:ext>
            </a:extLst>
          </p:cNvPr>
          <p:cNvSpPr/>
          <p:nvPr/>
        </p:nvSpPr>
        <p:spPr>
          <a:xfrm>
            <a:off x="5422570" y="3511080"/>
            <a:ext cx="5491505" cy="484632"/>
          </a:xfrm>
          <a:prstGeom prst="homePlat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altLang="ko-KR" sz="2000" dirty="0">
                <a:latin typeface="Cambria" panose="02040503050406030204" pitchFamily="18" charset="0"/>
                <a:ea typeface="Cambria" panose="02040503050406030204" pitchFamily="18" charset="0"/>
              </a:rPr>
              <a:t>	 Application</a:t>
            </a:r>
            <a:endParaRPr lang="ko-KR" altLang="en-US" sz="2000" dirty="0">
              <a:latin typeface="Cambria" panose="02040503050406030204" pitchFamily="18" charset="0"/>
            </a:endParaRPr>
          </a:p>
        </p:txBody>
      </p:sp>
      <p:sp>
        <p:nvSpPr>
          <p:cNvPr id="25" name="Pentagon 9">
            <a:extLst>
              <a:ext uri="{FF2B5EF4-FFF2-40B4-BE49-F238E27FC236}">
                <a16:creationId xmlns:a16="http://schemas.microsoft.com/office/drawing/2014/main" id="{B4504284-7537-4F94-AC9F-DCC194DDA90D}"/>
              </a:ext>
            </a:extLst>
          </p:cNvPr>
          <p:cNvSpPr/>
          <p:nvPr/>
        </p:nvSpPr>
        <p:spPr>
          <a:xfrm>
            <a:off x="5422570" y="4102176"/>
            <a:ext cx="5491505" cy="484632"/>
          </a:xfrm>
          <a:prstGeom prst="homePlat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altLang="ko-KR" sz="2000" dirty="0">
                <a:latin typeface="Cambria" panose="02040503050406030204" pitchFamily="18" charset="0"/>
              </a:rPr>
              <a:t>	</a:t>
            </a:r>
            <a:r>
              <a:rPr lang="en-IN" altLang="ko-KR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altLang="ko-KR" dirty="0">
                <a:latin typeface="Cambria" panose="02040503050406030204" pitchFamily="18" charset="0"/>
                <a:ea typeface="Cambria" panose="02040503050406030204" pitchFamily="18" charset="0"/>
              </a:rPr>
              <a:t>Circuit Diagram &amp; IoT Level Specification</a:t>
            </a:r>
            <a:endParaRPr lang="ko-KR" altLang="en-US" sz="2000" dirty="0">
              <a:latin typeface="Cambria" panose="02040503050406030204" pitchFamily="18" charset="0"/>
            </a:endParaRPr>
          </a:p>
        </p:txBody>
      </p:sp>
      <p:sp>
        <p:nvSpPr>
          <p:cNvPr id="27" name="Pentagon 9">
            <a:extLst>
              <a:ext uri="{FF2B5EF4-FFF2-40B4-BE49-F238E27FC236}">
                <a16:creationId xmlns:a16="http://schemas.microsoft.com/office/drawing/2014/main" id="{200D1401-DE04-488C-A3E0-B55D2200598C}"/>
              </a:ext>
            </a:extLst>
          </p:cNvPr>
          <p:cNvSpPr/>
          <p:nvPr/>
        </p:nvSpPr>
        <p:spPr>
          <a:xfrm>
            <a:off x="5422570" y="4721126"/>
            <a:ext cx="5491505" cy="484632"/>
          </a:xfrm>
          <a:prstGeom prst="homePlat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altLang="ko-KR" sz="2000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IN" altLang="ko-KR" sz="2000" dirty="0">
                <a:latin typeface="Cambria" panose="02040503050406030204" pitchFamily="18" charset="0"/>
              </a:rPr>
              <a:t> Procedure</a:t>
            </a:r>
            <a:endParaRPr lang="ko-KR" altLang="en-US" sz="2000" dirty="0">
              <a:latin typeface="Cambria" panose="02040503050406030204" pitchFamily="18" charset="0"/>
            </a:endParaRPr>
          </a:p>
        </p:txBody>
      </p:sp>
      <p:sp>
        <p:nvSpPr>
          <p:cNvPr id="29" name="Pentagon 9">
            <a:extLst>
              <a:ext uri="{FF2B5EF4-FFF2-40B4-BE49-F238E27FC236}">
                <a16:creationId xmlns:a16="http://schemas.microsoft.com/office/drawing/2014/main" id="{D840CEA7-D020-4F8C-9DA7-D154CFD0C5F3}"/>
              </a:ext>
            </a:extLst>
          </p:cNvPr>
          <p:cNvSpPr/>
          <p:nvPr/>
        </p:nvSpPr>
        <p:spPr>
          <a:xfrm>
            <a:off x="5422570" y="5348081"/>
            <a:ext cx="5491505" cy="484632"/>
          </a:xfrm>
          <a:prstGeom prst="homePlat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altLang="ko-KR" sz="2000" dirty="0">
                <a:latin typeface="Cambria" panose="02040503050406030204" pitchFamily="18" charset="0"/>
                <a:ea typeface="Cambria" panose="02040503050406030204" pitchFamily="18" charset="0"/>
              </a:rPr>
              <a:t>	 Implementation &amp; Result</a:t>
            </a:r>
            <a:endParaRPr lang="ko-KR" altLang="en-US" sz="2000" dirty="0">
              <a:latin typeface="Cambria" panose="02040503050406030204" pitchFamily="18" charset="0"/>
            </a:endParaRPr>
          </a:p>
        </p:txBody>
      </p:sp>
      <p:sp>
        <p:nvSpPr>
          <p:cNvPr id="31" name="Pentagon 9">
            <a:extLst>
              <a:ext uri="{FF2B5EF4-FFF2-40B4-BE49-F238E27FC236}">
                <a16:creationId xmlns:a16="http://schemas.microsoft.com/office/drawing/2014/main" id="{0F9C7A8B-1631-4047-9FCB-672E3A71F0BF}"/>
              </a:ext>
            </a:extLst>
          </p:cNvPr>
          <p:cNvSpPr/>
          <p:nvPr/>
        </p:nvSpPr>
        <p:spPr>
          <a:xfrm>
            <a:off x="5422570" y="5954387"/>
            <a:ext cx="5491505" cy="484632"/>
          </a:xfrm>
          <a:prstGeom prst="homePlat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IN" altLang="ko-KR" sz="2000" dirty="0">
                <a:latin typeface="Cambria" panose="02040503050406030204" pitchFamily="18" charset="0"/>
                <a:ea typeface="Cambria" panose="02040503050406030204" pitchFamily="18" charset="0"/>
              </a:rPr>
              <a:t>	 </a:t>
            </a:r>
            <a:r>
              <a:rPr lang="en-IN" altLang="ko-KR" dirty="0">
                <a:latin typeface="Cambria" panose="02040503050406030204" pitchFamily="18" charset="0"/>
                <a:ea typeface="Cambria" panose="02040503050406030204" pitchFamily="18" charset="0"/>
              </a:rPr>
              <a:t>Advantages, Disadvantages &amp; Applications</a:t>
            </a:r>
            <a:endParaRPr lang="ko-KR" altLang="en-US" sz="2000" dirty="0">
              <a:latin typeface="Cambria" panose="02040503050406030204" pitchFamily="18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91F1AB-2A85-40C7-BDCE-1AA0D4151A44}"/>
              </a:ext>
            </a:extLst>
          </p:cNvPr>
          <p:cNvSpPr/>
          <p:nvPr/>
        </p:nvSpPr>
        <p:spPr>
          <a:xfrm>
            <a:off x="5743892" y="6010891"/>
            <a:ext cx="517474" cy="37162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53CCD11-3477-423C-996F-CA4D35389E01}"/>
              </a:ext>
            </a:extLst>
          </p:cNvPr>
          <p:cNvSpPr/>
          <p:nvPr/>
        </p:nvSpPr>
        <p:spPr>
          <a:xfrm>
            <a:off x="11095805" y="1185537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534A82D-F60E-471E-8156-421A78566D11}"/>
              </a:ext>
            </a:extLst>
          </p:cNvPr>
          <p:cNvCxnSpPr>
            <a:cxnSpLocks/>
            <a:stCxn id="10" idx="4"/>
            <a:endCxn id="34" idx="0"/>
          </p:cNvCxnSpPr>
          <p:nvPr/>
        </p:nvCxnSpPr>
        <p:spPr>
          <a:xfrm>
            <a:off x="11185805" y="739793"/>
            <a:ext cx="0" cy="445744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3B0B10B2-00A5-4CE6-B340-30763909BA2F}"/>
              </a:ext>
            </a:extLst>
          </p:cNvPr>
          <p:cNvSpPr/>
          <p:nvPr/>
        </p:nvSpPr>
        <p:spPr>
          <a:xfrm>
            <a:off x="11100291" y="1804098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6D366B1-BD6B-473B-8210-F089B19261C8}"/>
              </a:ext>
            </a:extLst>
          </p:cNvPr>
          <p:cNvSpPr/>
          <p:nvPr/>
        </p:nvSpPr>
        <p:spPr>
          <a:xfrm>
            <a:off x="11100291" y="242254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4729304-AEE7-4E91-802D-BF5A4D61B18C}"/>
              </a:ext>
            </a:extLst>
          </p:cNvPr>
          <p:cNvCxnSpPr>
            <a:cxnSpLocks/>
            <a:stCxn id="45" idx="0"/>
            <a:endCxn id="34" idx="4"/>
          </p:cNvCxnSpPr>
          <p:nvPr/>
        </p:nvCxnSpPr>
        <p:spPr>
          <a:xfrm flipH="1" flipV="1">
            <a:off x="11185805" y="1365537"/>
            <a:ext cx="4486" cy="438561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216B75B-FA33-49E4-97CE-73E7C8405F53}"/>
              </a:ext>
            </a:extLst>
          </p:cNvPr>
          <p:cNvCxnSpPr>
            <a:cxnSpLocks/>
            <a:stCxn id="46" idx="0"/>
            <a:endCxn id="45" idx="4"/>
          </p:cNvCxnSpPr>
          <p:nvPr/>
        </p:nvCxnSpPr>
        <p:spPr>
          <a:xfrm flipV="1">
            <a:off x="11190291" y="1984098"/>
            <a:ext cx="0" cy="43844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34400B3D-C6CB-43B7-B1A7-BF7F253A3853}"/>
              </a:ext>
            </a:extLst>
          </p:cNvPr>
          <p:cNvSpPr/>
          <p:nvPr/>
        </p:nvSpPr>
        <p:spPr>
          <a:xfrm>
            <a:off x="11109939" y="303846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3C41C76-287A-47CE-A8BD-55EFE4EF0591}"/>
              </a:ext>
            </a:extLst>
          </p:cNvPr>
          <p:cNvSpPr/>
          <p:nvPr/>
        </p:nvSpPr>
        <p:spPr>
          <a:xfrm>
            <a:off x="11103215" y="3663954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8312DD6-3C00-4AE4-9EEE-5DF216FEA9CD}"/>
              </a:ext>
            </a:extLst>
          </p:cNvPr>
          <p:cNvCxnSpPr>
            <a:cxnSpLocks/>
            <a:stCxn id="68" idx="4"/>
            <a:endCxn id="69" idx="0"/>
          </p:cNvCxnSpPr>
          <p:nvPr/>
        </p:nvCxnSpPr>
        <p:spPr>
          <a:xfrm flipH="1">
            <a:off x="11193215" y="3218460"/>
            <a:ext cx="6724" cy="445494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5E389578-21AD-44ED-B821-70CD04F2EF33}"/>
              </a:ext>
            </a:extLst>
          </p:cNvPr>
          <p:cNvSpPr/>
          <p:nvPr/>
        </p:nvSpPr>
        <p:spPr>
          <a:xfrm>
            <a:off x="11109939" y="4254921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1B5F8F7-3C26-448E-9BE6-6F09165D8DB6}"/>
              </a:ext>
            </a:extLst>
          </p:cNvPr>
          <p:cNvSpPr/>
          <p:nvPr/>
        </p:nvSpPr>
        <p:spPr>
          <a:xfrm>
            <a:off x="11114421" y="4875933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32796DA-2608-40F9-BA85-FE15835CE56A}"/>
              </a:ext>
            </a:extLst>
          </p:cNvPr>
          <p:cNvCxnSpPr>
            <a:cxnSpLocks/>
            <a:stCxn id="71" idx="0"/>
            <a:endCxn id="69" idx="4"/>
          </p:cNvCxnSpPr>
          <p:nvPr/>
        </p:nvCxnSpPr>
        <p:spPr>
          <a:xfrm flipH="1" flipV="1">
            <a:off x="11193215" y="3843954"/>
            <a:ext cx="6724" cy="410967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B397122-5082-4299-A564-E246993A9753}"/>
              </a:ext>
            </a:extLst>
          </p:cNvPr>
          <p:cNvCxnSpPr>
            <a:cxnSpLocks/>
            <a:stCxn id="72" idx="0"/>
            <a:endCxn id="71" idx="4"/>
          </p:cNvCxnSpPr>
          <p:nvPr/>
        </p:nvCxnSpPr>
        <p:spPr>
          <a:xfrm flipH="1" flipV="1">
            <a:off x="11199939" y="4434921"/>
            <a:ext cx="4482" cy="441012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32ACF5C-098F-40A7-81E5-2A4C13AB40CE}"/>
              </a:ext>
            </a:extLst>
          </p:cNvPr>
          <p:cNvCxnSpPr>
            <a:cxnSpLocks/>
            <a:stCxn id="68" idx="0"/>
            <a:endCxn id="46" idx="4"/>
          </p:cNvCxnSpPr>
          <p:nvPr/>
        </p:nvCxnSpPr>
        <p:spPr>
          <a:xfrm flipH="1" flipV="1">
            <a:off x="11190291" y="2602543"/>
            <a:ext cx="9648" cy="435917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C01768FC-D4F9-49B4-BC71-EDD50C98531D}"/>
              </a:ext>
            </a:extLst>
          </p:cNvPr>
          <p:cNvSpPr/>
          <p:nvPr/>
        </p:nvSpPr>
        <p:spPr>
          <a:xfrm>
            <a:off x="11109940" y="550100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E0271F3-F540-4122-9B1A-4B2857A78960}"/>
              </a:ext>
            </a:extLst>
          </p:cNvPr>
          <p:cNvSpPr/>
          <p:nvPr/>
        </p:nvSpPr>
        <p:spPr>
          <a:xfrm>
            <a:off x="11114422" y="610490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19D18ED-3EF1-4D1B-92BE-96500D41B9B8}"/>
              </a:ext>
            </a:extLst>
          </p:cNvPr>
          <p:cNvCxnSpPr>
            <a:cxnSpLocks/>
            <a:stCxn id="104" idx="0"/>
            <a:endCxn id="72" idx="4"/>
          </p:cNvCxnSpPr>
          <p:nvPr/>
        </p:nvCxnSpPr>
        <p:spPr>
          <a:xfrm flipV="1">
            <a:off x="11199940" y="5055933"/>
            <a:ext cx="4481" cy="445069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185B385-648C-4C49-9B52-2FB719FDB59C}"/>
              </a:ext>
            </a:extLst>
          </p:cNvPr>
          <p:cNvCxnSpPr>
            <a:cxnSpLocks/>
            <a:stCxn id="105" idx="0"/>
            <a:endCxn id="104" idx="4"/>
          </p:cNvCxnSpPr>
          <p:nvPr/>
        </p:nvCxnSpPr>
        <p:spPr>
          <a:xfrm flipH="1" flipV="1">
            <a:off x="11199940" y="5681002"/>
            <a:ext cx="4482" cy="423904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5" name="Arrow: Pentagon 114">
            <a:extLst>
              <a:ext uri="{FF2B5EF4-FFF2-40B4-BE49-F238E27FC236}">
                <a16:creationId xmlns:a16="http://schemas.microsoft.com/office/drawing/2014/main" id="{7AE6AAD5-B1F2-48C5-8BFA-31B2DCCD0D26}"/>
              </a:ext>
            </a:extLst>
          </p:cNvPr>
          <p:cNvSpPr/>
          <p:nvPr/>
        </p:nvSpPr>
        <p:spPr>
          <a:xfrm rot="16200000">
            <a:off x="11064494" y="6480163"/>
            <a:ext cx="288000" cy="216000"/>
          </a:xfrm>
          <a:prstGeom prst="homePlat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974E380-6055-4889-9EF6-22316E1C9F96}"/>
              </a:ext>
            </a:extLst>
          </p:cNvPr>
          <p:cNvCxnSpPr>
            <a:cxnSpLocks/>
            <a:stCxn id="115" idx="3"/>
            <a:endCxn id="105" idx="4"/>
          </p:cNvCxnSpPr>
          <p:nvPr/>
        </p:nvCxnSpPr>
        <p:spPr>
          <a:xfrm flipH="1" flipV="1">
            <a:off x="11204422" y="6284906"/>
            <a:ext cx="4072" cy="159257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9" name="Oval 118">
            <a:extLst>
              <a:ext uri="{FF2B5EF4-FFF2-40B4-BE49-F238E27FC236}">
                <a16:creationId xmlns:a16="http://schemas.microsoft.com/office/drawing/2014/main" id="{A02CD987-D2E5-46A2-B782-5AC79B510615}"/>
              </a:ext>
            </a:extLst>
          </p:cNvPr>
          <p:cNvSpPr/>
          <p:nvPr/>
        </p:nvSpPr>
        <p:spPr>
          <a:xfrm>
            <a:off x="5743892" y="5404585"/>
            <a:ext cx="517474" cy="37162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09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1601B4EC-5AE2-4343-B8B0-FBEC1D959C1A}"/>
              </a:ext>
            </a:extLst>
          </p:cNvPr>
          <p:cNvSpPr/>
          <p:nvPr/>
        </p:nvSpPr>
        <p:spPr>
          <a:xfrm>
            <a:off x="5746865" y="4777630"/>
            <a:ext cx="517474" cy="37162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08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13DD2C6E-3D8F-4DB2-8176-4EF5AF240211}"/>
              </a:ext>
            </a:extLst>
          </p:cNvPr>
          <p:cNvSpPr/>
          <p:nvPr/>
        </p:nvSpPr>
        <p:spPr>
          <a:xfrm>
            <a:off x="5743892" y="4158680"/>
            <a:ext cx="517474" cy="37162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07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559CE5F3-0460-48B8-819B-E1DDD38D427F}"/>
              </a:ext>
            </a:extLst>
          </p:cNvPr>
          <p:cNvSpPr/>
          <p:nvPr/>
        </p:nvSpPr>
        <p:spPr>
          <a:xfrm>
            <a:off x="5743892" y="3561983"/>
            <a:ext cx="517474" cy="37162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06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EAB0C06-FA64-4E4F-A468-7DC962DE58E0}"/>
              </a:ext>
            </a:extLst>
          </p:cNvPr>
          <p:cNvSpPr/>
          <p:nvPr/>
        </p:nvSpPr>
        <p:spPr>
          <a:xfrm>
            <a:off x="5743892" y="2942183"/>
            <a:ext cx="517474" cy="37162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05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71ADF15D-B291-4657-BC39-1D9E731D49AB}"/>
              </a:ext>
            </a:extLst>
          </p:cNvPr>
          <p:cNvSpPr/>
          <p:nvPr/>
        </p:nvSpPr>
        <p:spPr>
          <a:xfrm>
            <a:off x="5743892" y="2327642"/>
            <a:ext cx="517474" cy="37162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04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401131C1-7597-4A31-9B76-328FDEB1D004}"/>
              </a:ext>
            </a:extLst>
          </p:cNvPr>
          <p:cNvSpPr/>
          <p:nvPr/>
        </p:nvSpPr>
        <p:spPr>
          <a:xfrm>
            <a:off x="5743892" y="1716975"/>
            <a:ext cx="517474" cy="37162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03</a:t>
            </a: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BB6E3CFF-DA67-43DD-8821-D9C780939351}"/>
              </a:ext>
            </a:extLst>
          </p:cNvPr>
          <p:cNvSpPr/>
          <p:nvPr/>
        </p:nvSpPr>
        <p:spPr>
          <a:xfrm>
            <a:off x="5743892" y="1089725"/>
            <a:ext cx="517474" cy="37162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02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0AC81265-6E75-4FCF-8868-6657C0E5CA67}"/>
              </a:ext>
            </a:extLst>
          </p:cNvPr>
          <p:cNvSpPr/>
          <p:nvPr/>
        </p:nvSpPr>
        <p:spPr>
          <a:xfrm>
            <a:off x="5743892" y="471453"/>
            <a:ext cx="517474" cy="371624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01</a:t>
            </a: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21E3081B-A61D-404B-AA1A-483550A76307}"/>
              </a:ext>
            </a:extLst>
          </p:cNvPr>
          <p:cNvCxnSpPr>
            <a:cxnSpLocks/>
            <a:stCxn id="10" idx="2"/>
            <a:endCxn id="11" idx="3"/>
          </p:cNvCxnSpPr>
          <p:nvPr/>
        </p:nvCxnSpPr>
        <p:spPr>
          <a:xfrm flipH="1">
            <a:off x="10914075" y="649793"/>
            <a:ext cx="181730" cy="984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5EB7966-283D-47E6-AFE9-34522E75AF18}"/>
              </a:ext>
            </a:extLst>
          </p:cNvPr>
          <p:cNvCxnSpPr>
            <a:cxnSpLocks/>
            <a:stCxn id="34" idx="2"/>
            <a:endCxn id="13" idx="3"/>
          </p:cNvCxnSpPr>
          <p:nvPr/>
        </p:nvCxnSpPr>
        <p:spPr>
          <a:xfrm flipH="1">
            <a:off x="10914075" y="1275537"/>
            <a:ext cx="181730" cy="72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7D5ECA6-1981-45E5-AD8B-0E6D3C3B7013}"/>
              </a:ext>
            </a:extLst>
          </p:cNvPr>
          <p:cNvCxnSpPr>
            <a:cxnSpLocks/>
            <a:stCxn id="45" idx="2"/>
            <a:endCxn id="15" idx="3"/>
          </p:cNvCxnSpPr>
          <p:nvPr/>
        </p:nvCxnSpPr>
        <p:spPr>
          <a:xfrm flipH="1">
            <a:off x="10914075" y="1894098"/>
            <a:ext cx="186216" cy="461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3B32290-5ED1-4A45-9067-9DB176598555}"/>
              </a:ext>
            </a:extLst>
          </p:cNvPr>
          <p:cNvCxnSpPr>
            <a:cxnSpLocks/>
            <a:stCxn id="46" idx="2"/>
            <a:endCxn id="17" idx="3"/>
          </p:cNvCxnSpPr>
          <p:nvPr/>
        </p:nvCxnSpPr>
        <p:spPr>
          <a:xfrm flipH="1">
            <a:off x="10914075" y="2512543"/>
            <a:ext cx="186216" cy="96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75EEB6C4-F89D-404B-9D12-B2C2CC8C070C}"/>
              </a:ext>
            </a:extLst>
          </p:cNvPr>
          <p:cNvCxnSpPr>
            <a:cxnSpLocks/>
            <a:stCxn id="68" idx="2"/>
            <a:endCxn id="21" idx="3"/>
          </p:cNvCxnSpPr>
          <p:nvPr/>
        </p:nvCxnSpPr>
        <p:spPr>
          <a:xfrm flipH="1">
            <a:off x="10914075" y="3128460"/>
            <a:ext cx="195864" cy="1864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EA224961-B70D-40E8-B8DC-5DF9C1882AFF}"/>
              </a:ext>
            </a:extLst>
          </p:cNvPr>
          <p:cNvCxnSpPr>
            <a:cxnSpLocks/>
            <a:stCxn id="69" idx="2"/>
            <a:endCxn id="23" idx="3"/>
          </p:cNvCxnSpPr>
          <p:nvPr/>
        </p:nvCxnSpPr>
        <p:spPr>
          <a:xfrm flipH="1" flipV="1">
            <a:off x="10914075" y="3753396"/>
            <a:ext cx="189140" cy="558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24AB69E9-4AA5-4038-846B-6C3DA83CB559}"/>
              </a:ext>
            </a:extLst>
          </p:cNvPr>
          <p:cNvCxnSpPr>
            <a:cxnSpLocks/>
            <a:stCxn id="71" idx="2"/>
            <a:endCxn id="25" idx="3"/>
          </p:cNvCxnSpPr>
          <p:nvPr/>
        </p:nvCxnSpPr>
        <p:spPr>
          <a:xfrm flipH="1" flipV="1">
            <a:off x="10914075" y="4344492"/>
            <a:ext cx="195864" cy="429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9FD9057-8617-48BE-89CE-E28022AA3918}"/>
              </a:ext>
            </a:extLst>
          </p:cNvPr>
          <p:cNvCxnSpPr>
            <a:cxnSpLocks/>
            <a:stCxn id="72" idx="2"/>
            <a:endCxn id="27" idx="3"/>
          </p:cNvCxnSpPr>
          <p:nvPr/>
        </p:nvCxnSpPr>
        <p:spPr>
          <a:xfrm flipH="1" flipV="1">
            <a:off x="10914075" y="4963442"/>
            <a:ext cx="200346" cy="2491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60408F1-AC64-485F-A013-6341FCF0CE36}"/>
              </a:ext>
            </a:extLst>
          </p:cNvPr>
          <p:cNvCxnSpPr>
            <a:cxnSpLocks/>
            <a:stCxn id="104" idx="2"/>
            <a:endCxn id="29" idx="3"/>
          </p:cNvCxnSpPr>
          <p:nvPr/>
        </p:nvCxnSpPr>
        <p:spPr>
          <a:xfrm flipH="1" flipV="1">
            <a:off x="10914075" y="5590397"/>
            <a:ext cx="195865" cy="605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3DE1788-A171-447F-AADB-ADCFB4B8ABFD}"/>
              </a:ext>
            </a:extLst>
          </p:cNvPr>
          <p:cNvCxnSpPr>
            <a:cxnSpLocks/>
            <a:stCxn id="105" idx="2"/>
            <a:endCxn id="31" idx="3"/>
          </p:cNvCxnSpPr>
          <p:nvPr/>
        </p:nvCxnSpPr>
        <p:spPr>
          <a:xfrm flipH="1">
            <a:off x="10914075" y="6194906"/>
            <a:ext cx="200347" cy="1797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821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43281C-FB1D-4ACC-8212-01C7668855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39815" y="180870"/>
            <a:ext cx="8571244" cy="723481"/>
          </a:xfrm>
        </p:spPr>
        <p:txBody>
          <a:bodyPr/>
          <a:lstStyle/>
          <a:p>
            <a:r>
              <a:rPr lang="en-IN" sz="3600" b="1" dirty="0">
                <a:latin typeface="Cambria" panose="02040503050406030204" pitchFamily="18" charset="0"/>
                <a:ea typeface="Cambria" panose="02040503050406030204" pitchFamily="18" charset="0"/>
              </a:rPr>
              <a:t>IMPLEMENTATION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FEC4FE-D37A-407F-8D90-1D31BC1FD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11"/>
          <a:stretch/>
        </p:blipFill>
        <p:spPr>
          <a:xfrm>
            <a:off x="1256857" y="1241612"/>
            <a:ext cx="9678286" cy="437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83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8E45827-E6EF-4184-947B-DE453C6EF261}"/>
              </a:ext>
            </a:extLst>
          </p:cNvPr>
          <p:cNvSpPr txBox="1"/>
          <p:nvPr/>
        </p:nvSpPr>
        <p:spPr>
          <a:xfrm>
            <a:off x="762000" y="320223"/>
            <a:ext cx="10642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INITIALIZING PINS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E0C1C5-A9E0-42C1-BE3C-7CC5B5D80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9946" r="15882"/>
          <a:stretch/>
        </p:blipFill>
        <p:spPr>
          <a:xfrm>
            <a:off x="762000" y="1210237"/>
            <a:ext cx="3838507" cy="48588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AFAD7C-6FE5-4BB0-B896-FC303A063B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62" t="19538" r="13823" b="47"/>
          <a:stretch/>
        </p:blipFill>
        <p:spPr>
          <a:xfrm>
            <a:off x="4692449" y="1210238"/>
            <a:ext cx="3417681" cy="48588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2B2EF3-1EB6-4FD1-88E5-690D6823A91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74" t="20083" r="16029"/>
          <a:stretch/>
        </p:blipFill>
        <p:spPr>
          <a:xfrm>
            <a:off x="8147307" y="1210237"/>
            <a:ext cx="3256695" cy="48588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41965E3-5BDE-4AD8-BAB9-593C81E210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4" t="45025" r="80562" b="46099"/>
          <a:stretch/>
        </p:blipFill>
        <p:spPr>
          <a:xfrm>
            <a:off x="2255430" y="692249"/>
            <a:ext cx="851646" cy="51657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039C5BD-370E-4F16-972F-350CA5F32E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0" t="70039" r="74268" b="21376"/>
          <a:stretch/>
        </p:blipFill>
        <p:spPr>
          <a:xfrm>
            <a:off x="5988912" y="761995"/>
            <a:ext cx="824754" cy="4482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31F79D1-D49E-45B4-9735-1E0872BCC7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96" t="46001" r="43796" b="46444"/>
          <a:stretch/>
        </p:blipFill>
        <p:spPr>
          <a:xfrm>
            <a:off x="9313314" y="692249"/>
            <a:ext cx="924680" cy="44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55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0E84A846-2619-4729-BE84-097A53299062}"/>
              </a:ext>
            </a:extLst>
          </p:cNvPr>
          <p:cNvSpPr txBox="1"/>
          <p:nvPr/>
        </p:nvSpPr>
        <p:spPr>
          <a:xfrm>
            <a:off x="4019601" y="413609"/>
            <a:ext cx="4431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PROCESSING NODE FOR LDR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7AA28-FA7B-4A16-B304-184513AD0C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64" t="20263" r="15746"/>
          <a:stretch/>
        </p:blipFill>
        <p:spPr>
          <a:xfrm>
            <a:off x="4282229" y="1013011"/>
            <a:ext cx="3899648" cy="5276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D7ACB8-BB55-4D34-A5AB-63A3B1D2FD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4" t="45025" r="70147" b="42981"/>
          <a:stretch/>
        </p:blipFill>
        <p:spPr>
          <a:xfrm>
            <a:off x="905436" y="2599765"/>
            <a:ext cx="2536603" cy="8964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145C8B-6278-422F-A74B-15CC8D99918D}"/>
              </a:ext>
            </a:extLst>
          </p:cNvPr>
          <p:cNvSpPr/>
          <p:nvPr/>
        </p:nvSpPr>
        <p:spPr>
          <a:xfrm>
            <a:off x="2026024" y="2599765"/>
            <a:ext cx="1577788" cy="6544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912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E131E0A8-EBC1-4122-97D1-FFD3B4499C23}"/>
              </a:ext>
            </a:extLst>
          </p:cNvPr>
          <p:cNvSpPr txBox="1"/>
          <p:nvPr/>
        </p:nvSpPr>
        <p:spPr>
          <a:xfrm>
            <a:off x="3163009" y="422511"/>
            <a:ext cx="5865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SWITCH NODE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9BF15FE-0D61-4FAF-93C3-6CF8DFBB7D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00" t="19810" r="15661"/>
          <a:stretch/>
        </p:blipFill>
        <p:spPr>
          <a:xfrm>
            <a:off x="4155141" y="791843"/>
            <a:ext cx="3881718" cy="527431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CCDCB2E-7833-4885-AA45-13DBB78B9B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7" t="44627" r="58244" b="21892"/>
          <a:stretch/>
        </p:blipFill>
        <p:spPr>
          <a:xfrm>
            <a:off x="627529" y="2635624"/>
            <a:ext cx="2931459" cy="174811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500CB72-F82E-4A2B-A990-2EF3EBC3AE45}"/>
              </a:ext>
            </a:extLst>
          </p:cNvPr>
          <p:cNvSpPr/>
          <p:nvPr/>
        </p:nvSpPr>
        <p:spPr>
          <a:xfrm>
            <a:off x="2465294" y="2689413"/>
            <a:ext cx="878541" cy="439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B35C16-8F49-4378-9327-0F478F78FE54}"/>
              </a:ext>
            </a:extLst>
          </p:cNvPr>
          <p:cNvSpPr/>
          <p:nvPr/>
        </p:nvSpPr>
        <p:spPr>
          <a:xfrm>
            <a:off x="2169459" y="3944472"/>
            <a:ext cx="878541" cy="4392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3320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6C778E-B70A-456D-8759-D3A786AEAA92}"/>
              </a:ext>
            </a:extLst>
          </p:cNvPr>
          <p:cNvSpPr txBox="1"/>
          <p:nvPr/>
        </p:nvSpPr>
        <p:spPr>
          <a:xfrm>
            <a:off x="3663934" y="474736"/>
            <a:ext cx="4864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DEBUG MESSAGES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2EAF1D-EEA9-4817-8148-FD0DCB712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5" t="20764" r="18928" b="26643"/>
          <a:stretch/>
        </p:blipFill>
        <p:spPr>
          <a:xfrm>
            <a:off x="6163930" y="1979631"/>
            <a:ext cx="4728265" cy="33625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6C5456-C6CF-4A04-AB10-7FB8F0D6DB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85" t="20355" r="16103" b="33700"/>
          <a:stretch/>
        </p:blipFill>
        <p:spPr>
          <a:xfrm>
            <a:off x="688968" y="1980405"/>
            <a:ext cx="4327326" cy="336101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AC651A0-0E60-4613-83DE-C54053D70E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71" t="33811" r="26751" b="56574"/>
          <a:stretch/>
        </p:blipFill>
        <p:spPr>
          <a:xfrm>
            <a:off x="1431726" y="1166988"/>
            <a:ext cx="2841811" cy="52127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D64DDD1-7935-4966-9C7E-CD2691EB5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09" t="75018" r="27954" b="15367"/>
          <a:stretch/>
        </p:blipFill>
        <p:spPr>
          <a:xfrm>
            <a:off x="6962950" y="1166988"/>
            <a:ext cx="2841811" cy="51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21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D4D8EEA0-E7BB-4BDB-91C8-0700CB16468D}"/>
              </a:ext>
            </a:extLst>
          </p:cNvPr>
          <p:cNvSpPr txBox="1"/>
          <p:nvPr/>
        </p:nvSpPr>
        <p:spPr>
          <a:xfrm>
            <a:off x="3663934" y="474736"/>
            <a:ext cx="4864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USB CAMERA NODE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20F9B-6E3E-4F80-93C0-02E8061D4E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1223" r="18971" b="37665"/>
          <a:stretch/>
        </p:blipFill>
        <p:spPr>
          <a:xfrm>
            <a:off x="1515268" y="1893204"/>
            <a:ext cx="4297331" cy="307159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5F4F905-4B8C-4A1A-86CA-E95C80EAE8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1" t="58106" r="41385" b="34230"/>
          <a:stretch/>
        </p:blipFill>
        <p:spPr>
          <a:xfrm>
            <a:off x="5085422" y="1066565"/>
            <a:ext cx="2021152" cy="56029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2BDC734-CD42-439A-BF86-5AD62BA1A09B}"/>
              </a:ext>
            </a:extLst>
          </p:cNvPr>
          <p:cNvSpPr txBox="1"/>
          <p:nvPr/>
        </p:nvSpPr>
        <p:spPr>
          <a:xfrm>
            <a:off x="6694005" y="2536618"/>
            <a:ext cx="262032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USB CAMERA MODES</a:t>
            </a:r>
          </a:p>
          <a:p>
            <a:pPr marL="457200" indent="-457200">
              <a:buAutoNum type="arabicPeriod"/>
            </a:pP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BUFFER</a:t>
            </a:r>
          </a:p>
          <a:p>
            <a:pPr marL="457200" indent="-457200">
              <a:buAutoNum type="arabicPeriod"/>
            </a:pP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FILE MODE</a:t>
            </a:r>
          </a:p>
          <a:p>
            <a:pPr marL="457200" indent="-457200">
              <a:buAutoNum type="arabicPeriod"/>
            </a:pP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GENERATE</a:t>
            </a:r>
          </a:p>
        </p:txBody>
      </p:sp>
    </p:spTree>
    <p:extLst>
      <p:ext uri="{BB962C8B-B14F-4D97-AF65-F5344CB8AC3E}">
        <p14:creationId xmlns:p14="http://schemas.microsoft.com/office/powerpoint/2010/main" val="3133887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66B9822-7C33-403A-9F64-D71B9590CE02}"/>
              </a:ext>
            </a:extLst>
          </p:cNvPr>
          <p:cNvSpPr txBox="1"/>
          <p:nvPr/>
        </p:nvSpPr>
        <p:spPr>
          <a:xfrm>
            <a:off x="2874368" y="407249"/>
            <a:ext cx="6443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SAVING CAPTURED IMAGE LOCALLY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E0F93A-4110-46CE-BBAE-4D2EB6BB88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09" t="50465" r="20081" b="29961"/>
          <a:stretch/>
        </p:blipFill>
        <p:spPr>
          <a:xfrm>
            <a:off x="197225" y="2483224"/>
            <a:ext cx="4168588" cy="12122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D858D8-4DEF-4C2E-9B04-1F2302766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1" t="21172" r="19485" b="35076"/>
          <a:stretch/>
        </p:blipFill>
        <p:spPr>
          <a:xfrm>
            <a:off x="7727577" y="1568824"/>
            <a:ext cx="4349978" cy="2644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373FF8-39C1-4A3B-B803-0B196FF6F4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65" t="20764" r="18897" b="16675"/>
          <a:stretch/>
        </p:blipFill>
        <p:spPr>
          <a:xfrm>
            <a:off x="4391055" y="1568824"/>
            <a:ext cx="3311280" cy="35101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83AE56-3080-43AB-BA81-120342EC3F2D}"/>
              </a:ext>
            </a:extLst>
          </p:cNvPr>
          <p:cNvSpPr txBox="1"/>
          <p:nvPr/>
        </p:nvSpPr>
        <p:spPr>
          <a:xfrm>
            <a:off x="4391056" y="988036"/>
            <a:ext cx="3311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FILE NODE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7478B6-2DD0-465C-835C-431598CE0F85}"/>
              </a:ext>
            </a:extLst>
          </p:cNvPr>
          <p:cNvSpPr txBox="1"/>
          <p:nvPr/>
        </p:nvSpPr>
        <p:spPr>
          <a:xfrm>
            <a:off x="7727577" y="987390"/>
            <a:ext cx="4349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 DEBUG MESSAGE</a:t>
            </a:r>
          </a:p>
        </p:txBody>
      </p:sp>
    </p:spTree>
    <p:extLst>
      <p:ext uri="{BB962C8B-B14F-4D97-AF65-F5344CB8AC3E}">
        <p14:creationId xmlns:p14="http://schemas.microsoft.com/office/powerpoint/2010/main" val="2279249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02A00F-AD30-4E31-BFB6-E39E7C149FF6}"/>
              </a:ext>
            </a:extLst>
          </p:cNvPr>
          <p:cNvSpPr txBox="1"/>
          <p:nvPr/>
        </p:nvSpPr>
        <p:spPr>
          <a:xfrm>
            <a:off x="2874368" y="407249"/>
            <a:ext cx="6443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MAILING IMAGE TO USER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97DBCE-EFBD-446E-83F0-8E5F94E720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0" t="20491" r="19044" b="31532"/>
          <a:stretch/>
        </p:blipFill>
        <p:spPr>
          <a:xfrm>
            <a:off x="3451417" y="1851211"/>
            <a:ext cx="4840941" cy="3155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677F19-53A2-4641-968A-D6A7D08BDB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0900" r="18897" b="24035"/>
          <a:stretch/>
        </p:blipFill>
        <p:spPr>
          <a:xfrm>
            <a:off x="8319250" y="1851211"/>
            <a:ext cx="3792071" cy="36217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A01908-28E0-4F2A-8D4E-AA504EF87DD5}"/>
              </a:ext>
            </a:extLst>
          </p:cNvPr>
          <p:cNvSpPr txBox="1"/>
          <p:nvPr/>
        </p:nvSpPr>
        <p:spPr>
          <a:xfrm>
            <a:off x="3487273" y="1164766"/>
            <a:ext cx="4840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MAIL DESCRIPTION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972F7-CB67-456E-92B5-4B84239DB471}"/>
              </a:ext>
            </a:extLst>
          </p:cNvPr>
          <p:cNvSpPr txBox="1"/>
          <p:nvPr/>
        </p:nvSpPr>
        <p:spPr>
          <a:xfrm>
            <a:off x="8319250" y="1164766"/>
            <a:ext cx="3792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MAIL NODE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CF80E0-8777-4FE8-9BB6-B5D9C58DDC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0" t="50465" r="20081" b="23436"/>
          <a:stretch/>
        </p:blipFill>
        <p:spPr>
          <a:xfrm>
            <a:off x="134473" y="2886636"/>
            <a:ext cx="3290052" cy="13160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28E918A-BE0B-45BA-AC6D-43373C777A03}"/>
              </a:ext>
            </a:extLst>
          </p:cNvPr>
          <p:cNvSpPr/>
          <p:nvPr/>
        </p:nvSpPr>
        <p:spPr>
          <a:xfrm>
            <a:off x="1398495" y="3802547"/>
            <a:ext cx="1936376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174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BB5EE6-5DD3-4606-ACE1-FC6C7999EE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6549" y="209007"/>
            <a:ext cx="9004662" cy="661850"/>
          </a:xfrm>
          <a:ln>
            <a:solidFill>
              <a:srgbClr val="5A28C8"/>
            </a:solidFill>
          </a:ln>
        </p:spPr>
        <p:txBody>
          <a:bodyPr/>
          <a:lstStyle/>
          <a:p>
            <a:r>
              <a:rPr lang="en-IN" altLang="ko-KR" sz="3600" b="1" dirty="0">
                <a:latin typeface="Cambria" panose="02040503050406030204" pitchFamily="18" charset="0"/>
                <a:ea typeface="Cambria" panose="02040503050406030204" pitchFamily="18" charset="0"/>
              </a:rPr>
              <a:t>RESULT</a:t>
            </a:r>
            <a:endParaRPr lang="ko-KR" altLang="en-US" sz="3600" b="1" dirty="0">
              <a:latin typeface="Cambria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6A83FD-971F-4423-BB27-49C8CEDC9E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b="5090"/>
          <a:stretch/>
        </p:blipFill>
        <p:spPr>
          <a:xfrm>
            <a:off x="1776549" y="1703294"/>
            <a:ext cx="8884024" cy="37495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868FBF-E902-40C7-811E-E286EAF5661B}"/>
              </a:ext>
            </a:extLst>
          </p:cNvPr>
          <p:cNvSpPr txBox="1"/>
          <p:nvPr/>
        </p:nvSpPr>
        <p:spPr>
          <a:xfrm>
            <a:off x="3798090" y="1087020"/>
            <a:ext cx="4840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Output when LDR = 1 &amp; PIR = 0</a:t>
            </a:r>
          </a:p>
        </p:txBody>
      </p:sp>
    </p:spTree>
    <p:extLst>
      <p:ext uri="{BB962C8B-B14F-4D97-AF65-F5344CB8AC3E}">
        <p14:creationId xmlns:p14="http://schemas.microsoft.com/office/powerpoint/2010/main" val="3734989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02A00F-AD30-4E31-BFB6-E39E7C149FF6}"/>
              </a:ext>
            </a:extLst>
          </p:cNvPr>
          <p:cNvSpPr txBox="1"/>
          <p:nvPr/>
        </p:nvSpPr>
        <p:spPr>
          <a:xfrm>
            <a:off x="2874368" y="407249"/>
            <a:ext cx="6443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Output When LDR = 0 or PIR =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A01908-28E0-4F2A-8D4E-AA504EF87DD5}"/>
              </a:ext>
            </a:extLst>
          </p:cNvPr>
          <p:cNvSpPr txBox="1"/>
          <p:nvPr/>
        </p:nvSpPr>
        <p:spPr>
          <a:xfrm>
            <a:off x="618564" y="1164766"/>
            <a:ext cx="48409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Capturing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972F7-CB67-456E-92B5-4B84239DB471}"/>
              </a:ext>
            </a:extLst>
          </p:cNvPr>
          <p:cNvSpPr txBox="1"/>
          <p:nvPr/>
        </p:nvSpPr>
        <p:spPr>
          <a:xfrm>
            <a:off x="6176682" y="1164766"/>
            <a:ext cx="3792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atin typeface="Cambria" panose="02040503050406030204" pitchFamily="18" charset="0"/>
                <a:ea typeface="Cambria" panose="02040503050406030204" pitchFamily="18" charset="0"/>
              </a:rPr>
              <a:t>Mailing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ADD282-1515-4945-AA08-D6D802D3BE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94" t="51023" r="20000" b="24580"/>
          <a:stretch/>
        </p:blipFill>
        <p:spPr>
          <a:xfrm>
            <a:off x="1021977" y="2384613"/>
            <a:ext cx="4840942" cy="1604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52B18D-14DF-464A-9984-BEC1954A73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88" t="50000" r="19486" b="23217"/>
          <a:stretch/>
        </p:blipFill>
        <p:spPr>
          <a:xfrm>
            <a:off x="6606988" y="2384613"/>
            <a:ext cx="4563035" cy="176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71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F8E833-3F82-48F2-BE07-CC14CD7D3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0454" y="248861"/>
            <a:ext cx="9114417" cy="724247"/>
          </a:xfrm>
        </p:spPr>
        <p:txBody>
          <a:bodyPr/>
          <a:lstStyle/>
          <a:p>
            <a:r>
              <a:rPr lang="en-IN" sz="3600" b="1" dirty="0">
                <a:latin typeface="Cambria" panose="02040503050406030204" pitchFamily="18" charset="0"/>
                <a:ea typeface="Cambria" panose="02040503050406030204" pitchFamily="18" charset="0"/>
              </a:rPr>
              <a:t>PURPOSE &amp; REQUIRMENTS</a:t>
            </a:r>
            <a:endParaRPr lang="en-IN" sz="36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AFADB3-2BD7-4EC2-9AD1-4D2DDCCC60D9}"/>
              </a:ext>
            </a:extLst>
          </p:cNvPr>
          <p:cNvSpPr/>
          <p:nvPr/>
        </p:nvSpPr>
        <p:spPr>
          <a:xfrm>
            <a:off x="482454" y="132497"/>
            <a:ext cx="872837" cy="98090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53BB65-AB5A-4F13-B9BF-1AA29E080206}"/>
              </a:ext>
            </a:extLst>
          </p:cNvPr>
          <p:cNvSpPr/>
          <p:nvPr/>
        </p:nvSpPr>
        <p:spPr>
          <a:xfrm>
            <a:off x="11205242" y="120533"/>
            <a:ext cx="872837" cy="98090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7C5453-E930-4D57-9093-DEA14B9A20DD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355291" y="622948"/>
            <a:ext cx="191035" cy="0"/>
          </a:xfrm>
          <a:prstGeom prst="line">
            <a:avLst/>
          </a:prstGeom>
          <a:ln w="9525" cap="flat" cmpd="sng" algn="ctr">
            <a:solidFill>
              <a:srgbClr val="476AD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B6DEDF-3AEE-455F-A0FC-AD15ABB51154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0981113" y="610984"/>
            <a:ext cx="224129" cy="0"/>
          </a:xfrm>
          <a:prstGeom prst="line">
            <a:avLst/>
          </a:prstGeom>
          <a:ln w="9525" cap="flat" cmpd="sng" algn="ctr">
            <a:solidFill>
              <a:srgbClr val="476AD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90201C0-FDC8-45DD-9C91-D5BC2B672B70}"/>
              </a:ext>
            </a:extLst>
          </p:cNvPr>
          <p:cNvSpPr/>
          <p:nvPr/>
        </p:nvSpPr>
        <p:spPr>
          <a:xfrm>
            <a:off x="11371660" y="352947"/>
            <a:ext cx="540000" cy="540000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rgbClr val="476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oogle Shape;164;p5">
            <a:extLst>
              <a:ext uri="{FF2B5EF4-FFF2-40B4-BE49-F238E27FC236}">
                <a16:creationId xmlns:a16="http://schemas.microsoft.com/office/drawing/2014/main" id="{788446AF-9FED-4FCE-BDF6-59CD7C041C0A}"/>
              </a:ext>
            </a:extLst>
          </p:cNvPr>
          <p:cNvGrpSpPr/>
          <p:nvPr/>
        </p:nvGrpSpPr>
        <p:grpSpPr>
          <a:xfrm>
            <a:off x="682135" y="389568"/>
            <a:ext cx="457176" cy="466757"/>
            <a:chOff x="3951850" y="2985350"/>
            <a:chExt cx="407950" cy="416500"/>
          </a:xfrm>
        </p:grpSpPr>
        <p:sp>
          <p:nvSpPr>
            <p:cNvPr id="19" name="Google Shape;165;p5">
              <a:extLst>
                <a:ext uri="{FF2B5EF4-FFF2-40B4-BE49-F238E27FC236}">
                  <a16:creationId xmlns:a16="http://schemas.microsoft.com/office/drawing/2014/main" id="{EAA02147-37B7-4177-96EE-5405B6AE0404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" name="Google Shape;166;p5">
              <a:extLst>
                <a:ext uri="{FF2B5EF4-FFF2-40B4-BE49-F238E27FC236}">
                  <a16:creationId xmlns:a16="http://schemas.microsoft.com/office/drawing/2014/main" id="{35EAA812-F0F8-4B66-B2A1-ED7D69FF99CD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" name="Google Shape;167;p5">
              <a:extLst>
                <a:ext uri="{FF2B5EF4-FFF2-40B4-BE49-F238E27FC236}">
                  <a16:creationId xmlns:a16="http://schemas.microsoft.com/office/drawing/2014/main" id="{E27B1EF4-51BD-4C4F-B908-840FEFADFB79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168;p5">
              <a:extLst>
                <a:ext uri="{FF2B5EF4-FFF2-40B4-BE49-F238E27FC236}">
                  <a16:creationId xmlns:a16="http://schemas.microsoft.com/office/drawing/2014/main" id="{EBE7CDC6-6AAD-4236-BB79-7BA4397D3100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262B1A2-A5A3-4E46-80FE-F02882EBC301}"/>
              </a:ext>
            </a:extLst>
          </p:cNvPr>
          <p:cNvSpPr txBox="1"/>
          <p:nvPr/>
        </p:nvSpPr>
        <p:spPr>
          <a:xfrm>
            <a:off x="1134997" y="1782395"/>
            <a:ext cx="1023234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PURPOSE</a:t>
            </a:r>
            <a:endParaRPr lang="en-IN" sz="20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The purpose of </a:t>
            </a:r>
            <a:r>
              <a:rPr lang="en-IN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Home Security System Using Raspberry Pie </a:t>
            </a: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is to detect </a:t>
            </a:r>
            <a:r>
              <a:rPr lang="en-IN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intrusions</a:t>
            </a: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 using sensors and raise alerts, if necessary.</a:t>
            </a:r>
          </a:p>
          <a:p>
            <a:pPr algn="ctr"/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IN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BEHAVIOUR</a:t>
            </a:r>
          </a:p>
          <a:p>
            <a:pPr algn="ctr"/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In case of any intrusion, user intend to </a:t>
            </a:r>
            <a:r>
              <a:rPr lang="en-IN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capture a picture </a:t>
            </a: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of the intruder, </a:t>
            </a:r>
            <a:r>
              <a:rPr lang="en-IN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mail the image </a:t>
            </a: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to the respective end users and alert them. </a:t>
            </a:r>
          </a:p>
          <a:p>
            <a:pPr algn="ctr"/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This project also has </a:t>
            </a:r>
            <a:r>
              <a:rPr lang="en-IN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alarm alert system </a:t>
            </a: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which activates in case of an intrusion.</a:t>
            </a:r>
          </a:p>
          <a:p>
            <a:pPr algn="l"/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019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02A00F-AD30-4E31-BFB6-E39E7C149FF6}"/>
              </a:ext>
            </a:extLst>
          </p:cNvPr>
          <p:cNvSpPr txBox="1"/>
          <p:nvPr/>
        </p:nvSpPr>
        <p:spPr>
          <a:xfrm>
            <a:off x="2874368" y="407249"/>
            <a:ext cx="6443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Output When LDR = 0 or PIR =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DA131-5E4E-480F-9844-2769A700B7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0"/>
          <a:stretch/>
        </p:blipFill>
        <p:spPr>
          <a:xfrm>
            <a:off x="1021976" y="1201271"/>
            <a:ext cx="10587318" cy="479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40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02A00F-AD30-4E31-BFB6-E39E7C149FF6}"/>
              </a:ext>
            </a:extLst>
          </p:cNvPr>
          <p:cNvSpPr txBox="1"/>
          <p:nvPr/>
        </p:nvSpPr>
        <p:spPr>
          <a:xfrm>
            <a:off x="2874368" y="407249"/>
            <a:ext cx="6443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3BE41E-68FA-4D66-B8C3-FBDB03A094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6" b="14631"/>
          <a:stretch/>
        </p:blipFill>
        <p:spPr>
          <a:xfrm>
            <a:off x="581348" y="1154206"/>
            <a:ext cx="11029304" cy="454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66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C3484BF-2C74-43F1-98FF-F31BF6341C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6549" y="209007"/>
            <a:ext cx="9004662" cy="661850"/>
          </a:xfrm>
        </p:spPr>
        <p:txBody>
          <a:bodyPr/>
          <a:lstStyle/>
          <a:p>
            <a:r>
              <a:rPr lang="en-IN" altLang="ko-KR" sz="4000" b="1" dirty="0">
                <a:latin typeface="Cambria" panose="02040503050406030204" pitchFamily="18" charset="0"/>
              </a:rPr>
              <a:t>ADVANTAGES</a:t>
            </a:r>
            <a:endParaRPr lang="ko-KR" altLang="en-US" sz="4000" b="1" dirty="0">
              <a:latin typeface="Cambria" panose="02040503050406030204" pitchFamily="18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E1FC975-84BE-450A-8D79-7911BA77C3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70492" y="2272581"/>
            <a:ext cx="10043467" cy="2609811"/>
          </a:xfrm>
        </p:spPr>
        <p:txBody>
          <a:bodyPr/>
          <a:lstStyle/>
          <a:p>
            <a:pPr algn="just">
              <a:buClr>
                <a:srgbClr val="5A28C8"/>
              </a:buClr>
              <a:buSzPct val="100000"/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Stores the interrupter image locally also in case mail is not sent.</a:t>
            </a:r>
          </a:p>
          <a:p>
            <a:pPr algn="just">
              <a:buClr>
                <a:srgbClr val="5A28C8"/>
              </a:buClr>
              <a:buSzPct val="100000"/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Realistic and easily adaptable.</a:t>
            </a:r>
          </a:p>
          <a:p>
            <a:pPr algn="just">
              <a:buClr>
                <a:srgbClr val="5A28C8"/>
              </a:buClr>
              <a:buSzPct val="100000"/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Moderate Cost.</a:t>
            </a:r>
          </a:p>
          <a:p>
            <a:pPr algn="just">
              <a:buClr>
                <a:srgbClr val="5A28C8"/>
              </a:buClr>
              <a:buSzPct val="100000"/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Provides High Security to Home.</a:t>
            </a:r>
          </a:p>
          <a:p>
            <a:pPr algn="just">
              <a:buClr>
                <a:srgbClr val="5A28C8"/>
              </a:buClr>
              <a:buSzPct val="100000"/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Low maintenance</a:t>
            </a:r>
          </a:p>
          <a:p>
            <a:pPr marL="38100" indent="0" algn="just">
              <a:buClr>
                <a:srgbClr val="5A28C8"/>
              </a:buClr>
              <a:buSzPct val="100000"/>
              <a:buNone/>
            </a:pPr>
            <a:endParaRPr lang="en-IN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buClr>
                <a:srgbClr val="5A28C8"/>
              </a:buClr>
              <a:buSzPct val="100000"/>
              <a:buFont typeface="Wingdings" panose="05000000000000000000" pitchFamily="2" charset="2"/>
              <a:buChar char="§"/>
            </a:pPr>
            <a:endParaRPr lang="en-IN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01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CA2362E-39D0-42BA-B7E9-B76B9F13A1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6549" y="209007"/>
            <a:ext cx="9004662" cy="661850"/>
          </a:xfrm>
        </p:spPr>
        <p:txBody>
          <a:bodyPr/>
          <a:lstStyle/>
          <a:p>
            <a:r>
              <a:rPr lang="en-IN" altLang="ko-KR" sz="4000" b="1" dirty="0">
                <a:latin typeface="Cambria" panose="02040503050406030204" pitchFamily="18" charset="0"/>
              </a:rPr>
              <a:t>DISADVANTAGES</a:t>
            </a:r>
            <a:endParaRPr lang="ko-KR" altLang="en-US" sz="4000" b="1" dirty="0">
              <a:latin typeface="Cambria" panose="02040503050406030204" pitchFamily="18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A5E2905-D76C-48C4-9933-0439C7D74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79200" y="2135599"/>
            <a:ext cx="10043467" cy="2586801"/>
          </a:xfrm>
        </p:spPr>
        <p:txBody>
          <a:bodyPr/>
          <a:lstStyle/>
          <a:p>
            <a:pPr>
              <a:buClr>
                <a:srgbClr val="5A28C8"/>
              </a:buClr>
              <a:buSzPct val="100000"/>
              <a:buFont typeface="Cambria" panose="02040503050406030204" pitchFamily="18" charset="0"/>
              <a:buChar char="×"/>
            </a:pPr>
            <a:r>
              <a:rPr lang="en-IN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 Cloud Storage.</a:t>
            </a:r>
          </a:p>
          <a:p>
            <a:pPr>
              <a:buClr>
                <a:srgbClr val="5A28C8"/>
              </a:buClr>
              <a:buSzPct val="100000"/>
              <a:buFont typeface="Cambria" panose="02040503050406030204" pitchFamily="18" charset="0"/>
              <a:buChar char="×"/>
            </a:pPr>
            <a:r>
              <a:rPr lang="en-IN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 rings alarm though if user interrupted LDR.</a:t>
            </a:r>
          </a:p>
          <a:p>
            <a:pPr>
              <a:buClr>
                <a:srgbClr val="5A28C8"/>
              </a:buClr>
              <a:buSzPct val="100000"/>
              <a:buFont typeface="Cambria" panose="02040503050406030204" pitchFamily="18" charset="0"/>
              <a:buChar char="×"/>
            </a:pPr>
            <a:r>
              <a:rPr lang="en-IN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It does not have User identification Capability.</a:t>
            </a:r>
          </a:p>
        </p:txBody>
      </p:sp>
    </p:spTree>
    <p:extLst>
      <p:ext uri="{BB962C8B-B14F-4D97-AF65-F5344CB8AC3E}">
        <p14:creationId xmlns:p14="http://schemas.microsoft.com/office/powerpoint/2010/main" val="2923462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C4FA9FA-8063-42EC-AF7F-6FCDC61E44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6549" y="209007"/>
            <a:ext cx="9004662" cy="661850"/>
          </a:xfrm>
        </p:spPr>
        <p:txBody>
          <a:bodyPr/>
          <a:lstStyle/>
          <a:p>
            <a:r>
              <a:rPr lang="en-IN" altLang="ko-KR" sz="4000" b="1" dirty="0">
                <a:latin typeface="Cambria" panose="02040503050406030204" pitchFamily="18" charset="0"/>
              </a:rPr>
              <a:t>APPLICATIONS</a:t>
            </a:r>
            <a:endParaRPr lang="ko-KR" altLang="en-US" sz="4000" b="1" dirty="0">
              <a:latin typeface="Cambria" panose="02040503050406030204" pitchFamily="18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DECB863-135B-48B9-A93F-20B3FF17D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4266" y="1601199"/>
            <a:ext cx="9846283" cy="3655601"/>
          </a:xfrm>
        </p:spPr>
        <p:txBody>
          <a:bodyPr/>
          <a:lstStyle/>
          <a:p>
            <a:pPr marL="38100" indent="0" algn="just">
              <a:buClr>
                <a:srgbClr val="5A28C8"/>
              </a:buClr>
              <a:buSzPct val="100000"/>
              <a:buNone/>
            </a:pPr>
            <a:r>
              <a:rPr lang="en-IN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This system be used in</a:t>
            </a:r>
          </a:p>
          <a:p>
            <a:pPr algn="just">
              <a:buClr>
                <a:srgbClr val="5A28C8"/>
              </a:buClr>
              <a:buSzPct val="100000"/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Banks</a:t>
            </a:r>
          </a:p>
          <a:p>
            <a:pPr algn="just">
              <a:buClr>
                <a:srgbClr val="5A28C8"/>
              </a:buClr>
              <a:buSzPct val="100000"/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Offices</a:t>
            </a:r>
          </a:p>
          <a:p>
            <a:pPr algn="just">
              <a:buClr>
                <a:srgbClr val="5A28C8"/>
              </a:buClr>
              <a:buSzPct val="100000"/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Military Security Bases</a:t>
            </a:r>
          </a:p>
          <a:p>
            <a:pPr algn="just">
              <a:buClr>
                <a:srgbClr val="5A28C8"/>
              </a:buClr>
              <a:buSzPct val="100000"/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Privacy Areas</a:t>
            </a:r>
          </a:p>
          <a:p>
            <a:pPr algn="just">
              <a:buClr>
                <a:srgbClr val="5A28C8"/>
              </a:buClr>
              <a:buSzPct val="100000"/>
              <a:buFont typeface="Wingdings" panose="05000000000000000000" pitchFamily="2" charset="2"/>
              <a:buChar char="Ø"/>
            </a:pPr>
            <a:r>
              <a:rPr lang="en-IN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Commercial Shops</a:t>
            </a:r>
          </a:p>
        </p:txBody>
      </p:sp>
    </p:spTree>
    <p:extLst>
      <p:ext uri="{BB962C8B-B14F-4D97-AF65-F5344CB8AC3E}">
        <p14:creationId xmlns:p14="http://schemas.microsoft.com/office/powerpoint/2010/main" val="2745423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C4FA9FA-8063-42EC-AF7F-6FCDC61E44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6549" y="209007"/>
            <a:ext cx="9004662" cy="661850"/>
          </a:xfrm>
        </p:spPr>
        <p:txBody>
          <a:bodyPr/>
          <a:lstStyle/>
          <a:p>
            <a:r>
              <a:rPr lang="en-IN" altLang="ko-KR" sz="3600" b="1" dirty="0">
                <a:latin typeface="Cambria" panose="02040503050406030204" pitchFamily="18" charset="0"/>
                <a:ea typeface="Cambria" panose="02040503050406030204" pitchFamily="18" charset="0"/>
              </a:rPr>
              <a:t>FUTURE SCOPE</a:t>
            </a:r>
            <a:endParaRPr lang="ko-KR" altLang="en-US" sz="3600" b="1" dirty="0">
              <a:latin typeface="Cambria" panose="02040503050406030204" pitchFamily="18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DECB863-135B-48B9-A93F-20B3FF17D1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4266" y="1730239"/>
            <a:ext cx="10043467" cy="3397521"/>
          </a:xfrm>
        </p:spPr>
        <p:txBody>
          <a:bodyPr/>
          <a:lstStyle/>
          <a:p>
            <a:pPr algn="just">
              <a:buClr>
                <a:srgbClr val="5A28C8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 can make this system more secure by applying encryption and decryption algorithm on data.</a:t>
            </a:r>
          </a:p>
          <a:p>
            <a:pPr algn="just">
              <a:buClr>
                <a:srgbClr val="5A28C8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 can even send alerts to 100 automatically when there is an intrusion.</a:t>
            </a:r>
          </a:p>
          <a:p>
            <a:pPr algn="just">
              <a:buClr>
                <a:srgbClr val="5A28C8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 can use several web-cam’s to capture the image from different angles.</a:t>
            </a:r>
          </a:p>
          <a:p>
            <a:pPr algn="just">
              <a:buClr>
                <a:srgbClr val="5A28C8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 can save images in cloud.</a:t>
            </a:r>
          </a:p>
          <a:p>
            <a:pPr algn="just">
              <a:buClr>
                <a:srgbClr val="5A28C8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We can add OpenCV module and add some Artificial Intelligence.</a:t>
            </a:r>
          </a:p>
          <a:p>
            <a:pPr algn="just">
              <a:buClr>
                <a:srgbClr val="5A28C8"/>
              </a:buClr>
              <a:buSzPct val="100000"/>
              <a:buFont typeface="Wingdings" panose="05000000000000000000" pitchFamily="2" charset="2"/>
              <a:buChar char="§"/>
            </a:pPr>
            <a:endParaRPr lang="en-IN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016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CA13013-1943-4DF6-AA76-2CA55ACA01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6549" y="209007"/>
            <a:ext cx="9004662" cy="661850"/>
          </a:xfrm>
        </p:spPr>
        <p:txBody>
          <a:bodyPr/>
          <a:lstStyle/>
          <a:p>
            <a:r>
              <a:rPr lang="en-IN" altLang="ko-KR" sz="3600" b="1" dirty="0">
                <a:latin typeface="Cambria" panose="02040503050406030204" pitchFamily="18" charset="0"/>
              </a:rPr>
              <a:t>REFERENCES</a:t>
            </a:r>
            <a:endParaRPr lang="ko-KR" altLang="en-US" sz="3600" b="1" dirty="0">
              <a:latin typeface="Cambria" panose="02040503050406030204" pitchFamily="18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2F3316C-F882-4B22-8B91-13EF747B65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4266" y="2124094"/>
            <a:ext cx="10043467" cy="2609811"/>
          </a:xfrm>
        </p:spPr>
        <p:txBody>
          <a:bodyPr/>
          <a:lstStyle/>
          <a:p>
            <a:pPr algn="just">
              <a:buClr>
                <a:srgbClr val="5A28C8"/>
              </a:buClr>
              <a:buSzPct val="100000"/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https://iotasmarterplanet.wordpress.com/2016/05/05/home-intrusion-detection-system/</a:t>
            </a:r>
            <a:endParaRPr lang="en-IN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buClr>
                <a:srgbClr val="5A28C8"/>
              </a:buClr>
              <a:buSzPct val="100000"/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http://nodered.org/docs/hardware/raspberrypi.html</a:t>
            </a:r>
            <a:endParaRPr lang="en-IN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buClr>
                <a:srgbClr val="5A28C8"/>
              </a:buClr>
              <a:buSzPct val="100000"/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4"/>
              </a:rPr>
              <a:t>https://www.raspberrypi.org/documentation/usage/webcams/</a:t>
            </a:r>
            <a:endParaRPr lang="en-IN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buClr>
                <a:srgbClr val="5A28C8"/>
              </a:buClr>
              <a:buSzPct val="100000"/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5"/>
              </a:rPr>
              <a:t>http://www.rs-online.com/designspark/electronics/eng/blog/home-automation-with-raspberry-pi-2-and-node-red</a:t>
            </a:r>
            <a:endParaRPr lang="en-IN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buClr>
                <a:srgbClr val="5A28C8"/>
              </a:buClr>
              <a:buSzPct val="100000"/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6"/>
              </a:rPr>
              <a:t>https://www.youtube.com/watch?v=rokLM4ZsMJQ&amp;t=525s</a:t>
            </a:r>
            <a:endParaRPr lang="en-IN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buClr>
                <a:srgbClr val="5A28C8"/>
              </a:buClr>
              <a:buSzPct val="100000"/>
              <a:buFont typeface="Wingdings" panose="05000000000000000000" pitchFamily="2" charset="2"/>
              <a:buChar char="ü"/>
            </a:pPr>
            <a:r>
              <a:rPr lang="en-IN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7"/>
              </a:rPr>
              <a:t>https://www.youtube.com/watch?v=2FgPskh7VnU</a:t>
            </a:r>
            <a:endParaRPr lang="en-IN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8100" indent="0" algn="just">
              <a:buClr>
                <a:srgbClr val="5A28C8"/>
              </a:buClr>
              <a:buSzPct val="100000"/>
              <a:buNone/>
            </a:pPr>
            <a:endParaRPr lang="en-IN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8100" indent="0" algn="just">
              <a:buClr>
                <a:srgbClr val="5A28C8"/>
              </a:buClr>
              <a:buSzPct val="100000"/>
              <a:buNone/>
            </a:pPr>
            <a:endParaRPr lang="en-IN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>
              <a:buClr>
                <a:srgbClr val="5A28C8"/>
              </a:buClr>
              <a:buSzPct val="100000"/>
              <a:buFont typeface="Wingdings" panose="05000000000000000000" pitchFamily="2" charset="2"/>
              <a:buChar char="§"/>
            </a:pPr>
            <a:endParaRPr lang="en-IN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381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B359EDE-3301-479D-A8C6-3D78316E0236}"/>
              </a:ext>
            </a:extLst>
          </p:cNvPr>
          <p:cNvGrpSpPr/>
          <p:nvPr/>
        </p:nvGrpSpPr>
        <p:grpSpPr>
          <a:xfrm>
            <a:off x="6244837" y="122589"/>
            <a:ext cx="3921998" cy="5576040"/>
            <a:chOff x="1105009" y="665240"/>
            <a:chExt cx="3688534" cy="5244116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35FCDB1-E6CC-4024-8B24-8AA9F6FB05E3}"/>
                </a:ext>
              </a:extLst>
            </p:cNvPr>
            <p:cNvSpPr>
              <a:spLocks/>
            </p:cNvSpPr>
            <p:nvPr/>
          </p:nvSpPr>
          <p:spPr bwMode="auto">
            <a:xfrm rot="410959" flipH="1">
              <a:off x="1522252" y="1773885"/>
              <a:ext cx="2854049" cy="4135471"/>
            </a:xfrm>
            <a:custGeom>
              <a:avLst/>
              <a:gdLst>
                <a:gd name="connsiteX0" fmla="*/ 1696267 w 2854049"/>
                <a:gd name="connsiteY0" fmla="*/ 3431657 h 4135471"/>
                <a:gd name="connsiteX1" fmla="*/ 1344360 w 2854049"/>
                <a:gd name="connsiteY1" fmla="*/ 3783564 h 4135471"/>
                <a:gd name="connsiteX2" fmla="*/ 1696267 w 2854049"/>
                <a:gd name="connsiteY2" fmla="*/ 4135471 h 4135471"/>
                <a:gd name="connsiteX3" fmla="*/ 2048174 w 2854049"/>
                <a:gd name="connsiteY3" fmla="*/ 3783564 h 4135471"/>
                <a:gd name="connsiteX4" fmla="*/ 1696267 w 2854049"/>
                <a:gd name="connsiteY4" fmla="*/ 3431657 h 4135471"/>
                <a:gd name="connsiteX5" fmla="*/ 1470680 w 2854049"/>
                <a:gd name="connsiteY5" fmla="*/ 0 h 4135471"/>
                <a:gd name="connsiteX6" fmla="*/ 1360088 w 2854049"/>
                <a:gd name="connsiteY6" fmla="*/ 9020 h 4135471"/>
                <a:gd name="connsiteX7" fmla="*/ 1082638 w 2854049"/>
                <a:gd name="connsiteY7" fmla="*/ 72152 h 4135471"/>
                <a:gd name="connsiteX8" fmla="*/ 1000179 w 2854049"/>
                <a:gd name="connsiteY8" fmla="*/ 103217 h 4135471"/>
                <a:gd name="connsiteX9" fmla="*/ 918691 w 2854049"/>
                <a:gd name="connsiteY9" fmla="*/ 138291 h 4135471"/>
                <a:gd name="connsiteX10" fmla="*/ 839141 w 2854049"/>
                <a:gd name="connsiteY10" fmla="*/ 180379 h 4135471"/>
                <a:gd name="connsiteX11" fmla="*/ 765414 w 2854049"/>
                <a:gd name="connsiteY11" fmla="*/ 227479 h 4135471"/>
                <a:gd name="connsiteX12" fmla="*/ 694595 w 2854049"/>
                <a:gd name="connsiteY12" fmla="*/ 280591 h 4135471"/>
                <a:gd name="connsiteX13" fmla="*/ 629599 w 2854049"/>
                <a:gd name="connsiteY13" fmla="*/ 338714 h 4135471"/>
                <a:gd name="connsiteX14" fmla="*/ 569452 w 2854049"/>
                <a:gd name="connsiteY14" fmla="*/ 401847 h 4135471"/>
                <a:gd name="connsiteX15" fmla="*/ 515126 w 2854049"/>
                <a:gd name="connsiteY15" fmla="*/ 470992 h 4135471"/>
                <a:gd name="connsiteX16" fmla="*/ 467591 w 2854049"/>
                <a:gd name="connsiteY16" fmla="*/ 544147 h 4135471"/>
                <a:gd name="connsiteX17" fmla="*/ 426847 w 2854049"/>
                <a:gd name="connsiteY17" fmla="*/ 622311 h 4135471"/>
                <a:gd name="connsiteX18" fmla="*/ 392893 w 2854049"/>
                <a:gd name="connsiteY18" fmla="*/ 706488 h 4135471"/>
                <a:gd name="connsiteX19" fmla="*/ 338568 w 2854049"/>
                <a:gd name="connsiteY19" fmla="*/ 937976 h 4135471"/>
                <a:gd name="connsiteX20" fmla="*/ 333717 w 2854049"/>
                <a:gd name="connsiteY20" fmla="*/ 994094 h 4135471"/>
                <a:gd name="connsiteX21" fmla="*/ 331776 w 2854049"/>
                <a:gd name="connsiteY21" fmla="*/ 1047206 h 4135471"/>
                <a:gd name="connsiteX22" fmla="*/ 333717 w 2854049"/>
                <a:gd name="connsiteY22" fmla="*/ 1096308 h 4135471"/>
                <a:gd name="connsiteX23" fmla="*/ 334686 w 2854049"/>
                <a:gd name="connsiteY23" fmla="*/ 1145413 h 4135471"/>
                <a:gd name="connsiteX24" fmla="*/ 334686 w 2854049"/>
                <a:gd name="connsiteY24" fmla="*/ 1191509 h 4135471"/>
                <a:gd name="connsiteX25" fmla="*/ 329836 w 2854049"/>
                <a:gd name="connsiteY25" fmla="*/ 1234599 h 4135471"/>
                <a:gd name="connsiteX26" fmla="*/ 315284 w 2854049"/>
                <a:gd name="connsiteY26" fmla="*/ 1278693 h 4135471"/>
                <a:gd name="connsiteX27" fmla="*/ 289092 w 2854049"/>
                <a:gd name="connsiteY27" fmla="*/ 1331805 h 4135471"/>
                <a:gd name="connsiteX28" fmla="*/ 257078 w 2854049"/>
                <a:gd name="connsiteY28" fmla="*/ 1380908 h 4135471"/>
                <a:gd name="connsiteX29" fmla="*/ 222155 w 2854049"/>
                <a:gd name="connsiteY29" fmla="*/ 1423998 h 4135471"/>
                <a:gd name="connsiteX30" fmla="*/ 185291 w 2854049"/>
                <a:gd name="connsiteY30" fmla="*/ 1468092 h 4135471"/>
                <a:gd name="connsiteX31" fmla="*/ 146487 w 2854049"/>
                <a:gd name="connsiteY31" fmla="*/ 1508176 h 4135471"/>
                <a:gd name="connsiteX32" fmla="*/ 107683 w 2854049"/>
                <a:gd name="connsiteY32" fmla="*/ 1548261 h 4135471"/>
                <a:gd name="connsiteX33" fmla="*/ 70819 w 2854049"/>
                <a:gd name="connsiteY33" fmla="*/ 1592354 h 4135471"/>
                <a:gd name="connsiteX34" fmla="*/ 58206 w 2854049"/>
                <a:gd name="connsiteY34" fmla="*/ 1604378 h 4135471"/>
                <a:gd name="connsiteX35" fmla="*/ 42684 w 2854049"/>
                <a:gd name="connsiteY35" fmla="*/ 1619410 h 4135471"/>
                <a:gd name="connsiteX36" fmla="*/ 26193 w 2854049"/>
                <a:gd name="connsiteY36" fmla="*/ 1637448 h 4135471"/>
                <a:gd name="connsiteX37" fmla="*/ 12611 w 2854049"/>
                <a:gd name="connsiteY37" fmla="*/ 1655486 h 4135471"/>
                <a:gd name="connsiteX38" fmla="*/ 3882 w 2854049"/>
                <a:gd name="connsiteY38" fmla="*/ 1677533 h 4135471"/>
                <a:gd name="connsiteX39" fmla="*/ 0 w 2854049"/>
                <a:gd name="connsiteY39" fmla="*/ 1701583 h 4135471"/>
                <a:gd name="connsiteX40" fmla="*/ 4851 w 2854049"/>
                <a:gd name="connsiteY40" fmla="*/ 1726636 h 4135471"/>
                <a:gd name="connsiteX41" fmla="*/ 17462 w 2854049"/>
                <a:gd name="connsiteY41" fmla="*/ 1750687 h 4135471"/>
                <a:gd name="connsiteX42" fmla="*/ 38806 w 2854049"/>
                <a:gd name="connsiteY42" fmla="*/ 1770728 h 4135471"/>
                <a:gd name="connsiteX43" fmla="*/ 63057 w 2854049"/>
                <a:gd name="connsiteY43" fmla="*/ 1784759 h 4135471"/>
                <a:gd name="connsiteX44" fmla="*/ 93130 w 2854049"/>
                <a:gd name="connsiteY44" fmla="*/ 1797786 h 4135471"/>
                <a:gd name="connsiteX45" fmla="*/ 125143 w 2854049"/>
                <a:gd name="connsiteY45" fmla="*/ 1808809 h 4135471"/>
                <a:gd name="connsiteX46" fmla="*/ 157158 w 2854049"/>
                <a:gd name="connsiteY46" fmla="*/ 1819833 h 4135471"/>
                <a:gd name="connsiteX47" fmla="*/ 188201 w 2854049"/>
                <a:gd name="connsiteY47" fmla="*/ 1830855 h 4135471"/>
                <a:gd name="connsiteX48" fmla="*/ 218273 w 2854049"/>
                <a:gd name="connsiteY48" fmla="*/ 1843883 h 4135471"/>
                <a:gd name="connsiteX49" fmla="*/ 245437 w 2854049"/>
                <a:gd name="connsiteY49" fmla="*/ 1857912 h 4135471"/>
                <a:gd name="connsiteX50" fmla="*/ 264839 w 2854049"/>
                <a:gd name="connsiteY50" fmla="*/ 1875951 h 4135471"/>
                <a:gd name="connsiteX51" fmla="*/ 259018 w 2854049"/>
                <a:gd name="connsiteY51" fmla="*/ 1900001 h 4135471"/>
                <a:gd name="connsiteX52" fmla="*/ 248347 w 2854049"/>
                <a:gd name="connsiteY52" fmla="*/ 1922047 h 4135471"/>
                <a:gd name="connsiteX53" fmla="*/ 237676 w 2854049"/>
                <a:gd name="connsiteY53" fmla="*/ 1945097 h 4135471"/>
                <a:gd name="connsiteX54" fmla="*/ 226035 w 2854049"/>
                <a:gd name="connsiteY54" fmla="*/ 1967142 h 4135471"/>
                <a:gd name="connsiteX55" fmla="*/ 215364 w 2854049"/>
                <a:gd name="connsiteY55" fmla="*/ 1989189 h 4135471"/>
                <a:gd name="connsiteX56" fmla="*/ 207602 w 2854049"/>
                <a:gd name="connsiteY56" fmla="*/ 2011236 h 4135471"/>
                <a:gd name="connsiteX57" fmla="*/ 204693 w 2854049"/>
                <a:gd name="connsiteY57" fmla="*/ 2031277 h 4135471"/>
                <a:gd name="connsiteX58" fmla="*/ 206633 w 2854049"/>
                <a:gd name="connsiteY58" fmla="*/ 2053324 h 4135471"/>
                <a:gd name="connsiteX59" fmla="*/ 217304 w 2854049"/>
                <a:gd name="connsiteY59" fmla="*/ 2073366 h 4135471"/>
                <a:gd name="connsiteX60" fmla="*/ 236706 w 2854049"/>
                <a:gd name="connsiteY60" fmla="*/ 2093409 h 4135471"/>
                <a:gd name="connsiteX61" fmla="*/ 264839 w 2854049"/>
                <a:gd name="connsiteY61" fmla="*/ 2113450 h 4135471"/>
                <a:gd name="connsiteX62" fmla="*/ 259018 w 2854049"/>
                <a:gd name="connsiteY62" fmla="*/ 2129483 h 4135471"/>
                <a:gd name="connsiteX63" fmla="*/ 250288 w 2854049"/>
                <a:gd name="connsiteY63" fmla="*/ 2145517 h 4135471"/>
                <a:gd name="connsiteX64" fmla="*/ 243497 w 2854049"/>
                <a:gd name="connsiteY64" fmla="*/ 2164557 h 4135471"/>
                <a:gd name="connsiteX65" fmla="*/ 241557 w 2854049"/>
                <a:gd name="connsiteY65" fmla="*/ 2184601 h 4135471"/>
                <a:gd name="connsiteX66" fmla="*/ 245437 w 2854049"/>
                <a:gd name="connsiteY66" fmla="*/ 2204642 h 4135471"/>
                <a:gd name="connsiteX67" fmla="*/ 256109 w 2854049"/>
                <a:gd name="connsiteY67" fmla="*/ 2222680 h 4135471"/>
                <a:gd name="connsiteX68" fmla="*/ 269690 w 2854049"/>
                <a:gd name="connsiteY68" fmla="*/ 2236709 h 4135471"/>
                <a:gd name="connsiteX69" fmla="*/ 287151 w 2854049"/>
                <a:gd name="connsiteY69" fmla="*/ 2249737 h 4135471"/>
                <a:gd name="connsiteX70" fmla="*/ 304613 w 2854049"/>
                <a:gd name="connsiteY70" fmla="*/ 2258756 h 4135471"/>
                <a:gd name="connsiteX71" fmla="*/ 321105 w 2854049"/>
                <a:gd name="connsiteY71" fmla="*/ 2269780 h 4135471"/>
                <a:gd name="connsiteX72" fmla="*/ 336627 w 2854049"/>
                <a:gd name="connsiteY72" fmla="*/ 2284810 h 4135471"/>
                <a:gd name="connsiteX73" fmla="*/ 345358 w 2854049"/>
                <a:gd name="connsiteY73" fmla="*/ 2300845 h 4135471"/>
                <a:gd name="connsiteX74" fmla="*/ 354089 w 2854049"/>
                <a:gd name="connsiteY74" fmla="*/ 2329906 h 4135471"/>
                <a:gd name="connsiteX75" fmla="*/ 354089 w 2854049"/>
                <a:gd name="connsiteY75" fmla="*/ 2362976 h 4135471"/>
                <a:gd name="connsiteX76" fmla="*/ 351179 w 2854049"/>
                <a:gd name="connsiteY76" fmla="*/ 2394041 h 4135471"/>
                <a:gd name="connsiteX77" fmla="*/ 343417 w 2854049"/>
                <a:gd name="connsiteY77" fmla="*/ 2426108 h 4135471"/>
                <a:gd name="connsiteX78" fmla="*/ 336627 w 2854049"/>
                <a:gd name="connsiteY78" fmla="*/ 2457173 h 4135471"/>
                <a:gd name="connsiteX79" fmla="*/ 331776 w 2854049"/>
                <a:gd name="connsiteY79" fmla="*/ 2485233 h 4135471"/>
                <a:gd name="connsiteX80" fmla="*/ 327896 w 2854049"/>
                <a:gd name="connsiteY80" fmla="*/ 2525318 h 4135471"/>
                <a:gd name="connsiteX81" fmla="*/ 331776 w 2854049"/>
                <a:gd name="connsiteY81" fmla="*/ 2561393 h 4135471"/>
                <a:gd name="connsiteX82" fmla="*/ 342447 w 2854049"/>
                <a:gd name="connsiteY82" fmla="*/ 2594464 h 4135471"/>
                <a:gd name="connsiteX83" fmla="*/ 356029 w 2854049"/>
                <a:gd name="connsiteY83" fmla="*/ 2623524 h 4135471"/>
                <a:gd name="connsiteX84" fmla="*/ 375432 w 2854049"/>
                <a:gd name="connsiteY84" fmla="*/ 2646572 h 4135471"/>
                <a:gd name="connsiteX85" fmla="*/ 400654 w 2854049"/>
                <a:gd name="connsiteY85" fmla="*/ 2668619 h 4135471"/>
                <a:gd name="connsiteX86" fmla="*/ 424906 w 2854049"/>
                <a:gd name="connsiteY86" fmla="*/ 2686657 h 4135471"/>
                <a:gd name="connsiteX87" fmla="*/ 453040 w 2854049"/>
                <a:gd name="connsiteY87" fmla="*/ 2701688 h 4135471"/>
                <a:gd name="connsiteX88" fmla="*/ 481173 w 2854049"/>
                <a:gd name="connsiteY88" fmla="*/ 2714717 h 4135471"/>
                <a:gd name="connsiteX89" fmla="*/ 509306 w 2854049"/>
                <a:gd name="connsiteY89" fmla="*/ 2721731 h 4135471"/>
                <a:gd name="connsiteX90" fmla="*/ 560721 w 2854049"/>
                <a:gd name="connsiteY90" fmla="*/ 2730751 h 4135471"/>
                <a:gd name="connsiteX91" fmla="*/ 615047 w 2854049"/>
                <a:gd name="connsiteY91" fmla="*/ 2734758 h 4135471"/>
                <a:gd name="connsiteX92" fmla="*/ 672284 w 2854049"/>
                <a:gd name="connsiteY92" fmla="*/ 2732755 h 4135471"/>
                <a:gd name="connsiteX93" fmla="*/ 728550 w 2854049"/>
                <a:gd name="connsiteY93" fmla="*/ 2726742 h 4135471"/>
                <a:gd name="connsiteX94" fmla="*/ 784816 w 2854049"/>
                <a:gd name="connsiteY94" fmla="*/ 2719726 h 4135471"/>
                <a:gd name="connsiteX95" fmla="*/ 838171 w 2854049"/>
                <a:gd name="connsiteY95" fmla="*/ 2708704 h 4135471"/>
                <a:gd name="connsiteX96" fmla="*/ 885706 w 2854049"/>
                <a:gd name="connsiteY96" fmla="*/ 2695677 h 4135471"/>
                <a:gd name="connsiteX97" fmla="*/ 927421 w 2854049"/>
                <a:gd name="connsiteY97" fmla="*/ 2681646 h 4135471"/>
                <a:gd name="connsiteX98" fmla="*/ 944882 w 2854049"/>
                <a:gd name="connsiteY98" fmla="*/ 2675633 h 4135471"/>
                <a:gd name="connsiteX99" fmla="*/ 968165 w 2854049"/>
                <a:gd name="connsiteY99" fmla="*/ 2668619 h 4135471"/>
                <a:gd name="connsiteX100" fmla="*/ 993388 w 2854049"/>
                <a:gd name="connsiteY100" fmla="*/ 2661605 h 4135471"/>
                <a:gd name="connsiteX101" fmla="*/ 1019581 w 2854049"/>
                <a:gd name="connsiteY101" fmla="*/ 2654590 h 4135471"/>
                <a:gd name="connsiteX102" fmla="*/ 1047714 w 2854049"/>
                <a:gd name="connsiteY102" fmla="*/ 2650582 h 4135471"/>
                <a:gd name="connsiteX103" fmla="*/ 1075847 w 2854049"/>
                <a:gd name="connsiteY103" fmla="*/ 2648577 h 4135471"/>
                <a:gd name="connsiteX104" fmla="*/ 1100100 w 2854049"/>
                <a:gd name="connsiteY104" fmla="*/ 2652585 h 4135471"/>
                <a:gd name="connsiteX105" fmla="*/ 1121442 w 2854049"/>
                <a:gd name="connsiteY105" fmla="*/ 2661605 h 4135471"/>
                <a:gd name="connsiteX106" fmla="*/ 1140844 w 2854049"/>
                <a:gd name="connsiteY106" fmla="*/ 2679643 h 4135471"/>
                <a:gd name="connsiteX107" fmla="*/ 1158306 w 2854049"/>
                <a:gd name="connsiteY107" fmla="*/ 2708704 h 4135471"/>
                <a:gd name="connsiteX108" fmla="*/ 1174797 w 2854049"/>
                <a:gd name="connsiteY108" fmla="*/ 2745782 h 4135471"/>
                <a:gd name="connsiteX109" fmla="*/ 1190319 w 2854049"/>
                <a:gd name="connsiteY109" fmla="*/ 2788872 h 4135471"/>
                <a:gd name="connsiteX110" fmla="*/ 1202931 w 2854049"/>
                <a:gd name="connsiteY110" fmla="*/ 2837975 h 4135471"/>
                <a:gd name="connsiteX111" fmla="*/ 1215541 w 2854049"/>
                <a:gd name="connsiteY111" fmla="*/ 2889083 h 4135471"/>
                <a:gd name="connsiteX112" fmla="*/ 1226212 w 2854049"/>
                <a:gd name="connsiteY112" fmla="*/ 2942195 h 4135471"/>
                <a:gd name="connsiteX113" fmla="*/ 1235914 w 2854049"/>
                <a:gd name="connsiteY113" fmla="*/ 2996309 h 4135471"/>
                <a:gd name="connsiteX114" fmla="*/ 1245616 w 2854049"/>
                <a:gd name="connsiteY114" fmla="*/ 3049421 h 4135471"/>
                <a:gd name="connsiteX115" fmla="*/ 1252407 w 2854049"/>
                <a:gd name="connsiteY115" fmla="*/ 3098524 h 4135471"/>
                <a:gd name="connsiteX116" fmla="*/ 1261138 w 2854049"/>
                <a:gd name="connsiteY116" fmla="*/ 3144621 h 4135471"/>
                <a:gd name="connsiteX117" fmla="*/ 1267927 w 2854049"/>
                <a:gd name="connsiteY117" fmla="*/ 3182701 h 4135471"/>
                <a:gd name="connsiteX118" fmla="*/ 1273749 w 2854049"/>
                <a:gd name="connsiteY118" fmla="*/ 3215771 h 4135471"/>
                <a:gd name="connsiteX119" fmla="*/ 1405683 w 2854049"/>
                <a:gd name="connsiteY119" fmla="*/ 3238820 h 4135471"/>
                <a:gd name="connsiteX120" fmla="*/ 1539558 w 2854049"/>
                <a:gd name="connsiteY120" fmla="*/ 3251847 h 4135471"/>
                <a:gd name="connsiteX121" fmla="*/ 1677312 w 2854049"/>
                <a:gd name="connsiteY121" fmla="*/ 3253851 h 4135471"/>
                <a:gd name="connsiteX122" fmla="*/ 1817977 w 2854049"/>
                <a:gd name="connsiteY122" fmla="*/ 3246837 h 4135471"/>
                <a:gd name="connsiteX123" fmla="*/ 1963493 w 2854049"/>
                <a:gd name="connsiteY123" fmla="*/ 3226793 h 4135471"/>
                <a:gd name="connsiteX124" fmla="*/ 1998071 w 2854049"/>
                <a:gd name="connsiteY124" fmla="*/ 3220300 h 4135471"/>
                <a:gd name="connsiteX125" fmla="*/ 1972544 w 2854049"/>
                <a:gd name="connsiteY125" fmla="*/ 2990832 h 4135471"/>
                <a:gd name="connsiteX126" fmla="*/ 1866104 w 2854049"/>
                <a:gd name="connsiteY126" fmla="*/ 2529483 h 4135471"/>
                <a:gd name="connsiteX127" fmla="*/ 1085631 w 2854049"/>
                <a:gd name="connsiteY127" fmla="*/ 1773024 h 4135471"/>
                <a:gd name="connsiteX128" fmla="*/ 1277747 w 2854049"/>
                <a:gd name="connsiteY128" fmla="*/ 968535 h 4135471"/>
                <a:gd name="connsiteX129" fmla="*/ 1914134 w 2854049"/>
                <a:gd name="connsiteY129" fmla="*/ 872477 h 4135471"/>
                <a:gd name="connsiteX130" fmla="*/ 2334389 w 2854049"/>
                <a:gd name="connsiteY130" fmla="*/ 1316747 h 4135471"/>
                <a:gd name="connsiteX131" fmla="*/ 2850702 w 2854049"/>
                <a:gd name="connsiteY131" fmla="*/ 1256710 h 4135471"/>
                <a:gd name="connsiteX132" fmla="*/ 2851858 w 2854049"/>
                <a:gd name="connsiteY132" fmla="*/ 1288484 h 4135471"/>
                <a:gd name="connsiteX133" fmla="*/ 2854049 w 2854049"/>
                <a:gd name="connsiteY133" fmla="*/ 1252639 h 4135471"/>
                <a:gd name="connsiteX134" fmla="*/ 2852109 w 2854049"/>
                <a:gd name="connsiteY134" fmla="*/ 1156435 h 4135471"/>
                <a:gd name="connsiteX135" fmla="*/ 2845318 w 2854049"/>
                <a:gd name="connsiteY135" fmla="*/ 1062236 h 4135471"/>
                <a:gd name="connsiteX136" fmla="*/ 2830767 w 2854049"/>
                <a:gd name="connsiteY136" fmla="*/ 971045 h 4135471"/>
                <a:gd name="connsiteX137" fmla="*/ 2811365 w 2854049"/>
                <a:gd name="connsiteY137" fmla="*/ 881857 h 4135471"/>
                <a:gd name="connsiteX138" fmla="*/ 2787112 w 2854049"/>
                <a:gd name="connsiteY138" fmla="*/ 799684 h 4135471"/>
                <a:gd name="connsiteX139" fmla="*/ 2759950 w 2854049"/>
                <a:gd name="connsiteY139" fmla="*/ 724526 h 4135471"/>
                <a:gd name="connsiteX140" fmla="*/ 2728906 w 2854049"/>
                <a:gd name="connsiteY140" fmla="*/ 657385 h 4135471"/>
                <a:gd name="connsiteX141" fmla="*/ 2682340 w 2854049"/>
                <a:gd name="connsiteY141" fmla="*/ 577215 h 4135471"/>
                <a:gd name="connsiteX142" fmla="*/ 2631895 w 2854049"/>
                <a:gd name="connsiteY142" fmla="*/ 501055 h 4135471"/>
                <a:gd name="connsiteX143" fmla="*/ 2574659 w 2854049"/>
                <a:gd name="connsiteY143" fmla="*/ 429907 h 4135471"/>
                <a:gd name="connsiteX144" fmla="*/ 2513543 w 2854049"/>
                <a:gd name="connsiteY144" fmla="*/ 361762 h 4135471"/>
                <a:gd name="connsiteX145" fmla="*/ 2446606 w 2854049"/>
                <a:gd name="connsiteY145" fmla="*/ 300634 h 4135471"/>
                <a:gd name="connsiteX146" fmla="*/ 2371907 w 2854049"/>
                <a:gd name="connsiteY146" fmla="*/ 243513 h 4135471"/>
                <a:gd name="connsiteX147" fmla="*/ 2294299 w 2854049"/>
                <a:gd name="connsiteY147" fmla="*/ 192406 h 4135471"/>
                <a:gd name="connsiteX148" fmla="*/ 2211840 w 2854049"/>
                <a:gd name="connsiteY148" fmla="*/ 147311 h 4135471"/>
                <a:gd name="connsiteX149" fmla="*/ 2121620 w 2854049"/>
                <a:gd name="connsiteY149" fmla="*/ 109230 h 4135471"/>
                <a:gd name="connsiteX150" fmla="*/ 2028490 w 2854049"/>
                <a:gd name="connsiteY150" fmla="*/ 74157 h 4135471"/>
                <a:gd name="connsiteX151" fmla="*/ 1927599 w 2854049"/>
                <a:gd name="connsiteY151" fmla="*/ 47099 h 4135471"/>
                <a:gd name="connsiteX152" fmla="*/ 1821858 w 2854049"/>
                <a:gd name="connsiteY152" fmla="*/ 25053 h 4135471"/>
                <a:gd name="connsiteX153" fmla="*/ 1711265 w 2854049"/>
                <a:gd name="connsiteY153" fmla="*/ 10021 h 4135471"/>
                <a:gd name="connsiteX154" fmla="*/ 1594853 w 2854049"/>
                <a:gd name="connsiteY154" fmla="*/ 1002 h 413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854049" h="4135471">
                  <a:moveTo>
                    <a:pt x="1696267" y="3431657"/>
                  </a:moveTo>
                  <a:cubicBezTo>
                    <a:pt x="1501914" y="3431657"/>
                    <a:pt x="1344360" y="3589211"/>
                    <a:pt x="1344360" y="3783564"/>
                  </a:cubicBezTo>
                  <a:cubicBezTo>
                    <a:pt x="1344360" y="3977917"/>
                    <a:pt x="1501914" y="4135471"/>
                    <a:pt x="1696267" y="4135471"/>
                  </a:cubicBezTo>
                  <a:cubicBezTo>
                    <a:pt x="1890620" y="4135471"/>
                    <a:pt x="2048174" y="3977917"/>
                    <a:pt x="2048174" y="3783564"/>
                  </a:cubicBezTo>
                  <a:cubicBezTo>
                    <a:pt x="2048174" y="3589211"/>
                    <a:pt x="1890620" y="3431657"/>
                    <a:pt x="1696267" y="3431657"/>
                  </a:cubicBezTo>
                  <a:close/>
                  <a:moveTo>
                    <a:pt x="1470680" y="0"/>
                  </a:moveTo>
                  <a:lnTo>
                    <a:pt x="1360088" y="9020"/>
                  </a:lnTo>
                  <a:lnTo>
                    <a:pt x="1082638" y="72152"/>
                  </a:lnTo>
                  <a:lnTo>
                    <a:pt x="1000179" y="103217"/>
                  </a:lnTo>
                  <a:lnTo>
                    <a:pt x="918691" y="138291"/>
                  </a:lnTo>
                  <a:lnTo>
                    <a:pt x="839141" y="180379"/>
                  </a:lnTo>
                  <a:lnTo>
                    <a:pt x="765414" y="227479"/>
                  </a:lnTo>
                  <a:lnTo>
                    <a:pt x="694595" y="280591"/>
                  </a:lnTo>
                  <a:lnTo>
                    <a:pt x="629599" y="338714"/>
                  </a:lnTo>
                  <a:lnTo>
                    <a:pt x="569452" y="401847"/>
                  </a:lnTo>
                  <a:lnTo>
                    <a:pt x="515126" y="470992"/>
                  </a:lnTo>
                  <a:lnTo>
                    <a:pt x="467591" y="544147"/>
                  </a:lnTo>
                  <a:lnTo>
                    <a:pt x="426847" y="622311"/>
                  </a:lnTo>
                  <a:lnTo>
                    <a:pt x="392893" y="706488"/>
                  </a:lnTo>
                  <a:lnTo>
                    <a:pt x="338568" y="937976"/>
                  </a:lnTo>
                  <a:lnTo>
                    <a:pt x="333717" y="994094"/>
                  </a:lnTo>
                  <a:lnTo>
                    <a:pt x="331776" y="1047206"/>
                  </a:lnTo>
                  <a:lnTo>
                    <a:pt x="333717" y="1096308"/>
                  </a:lnTo>
                  <a:lnTo>
                    <a:pt x="334686" y="1145413"/>
                  </a:lnTo>
                  <a:lnTo>
                    <a:pt x="334686" y="1191509"/>
                  </a:lnTo>
                  <a:lnTo>
                    <a:pt x="329836" y="1234599"/>
                  </a:lnTo>
                  <a:lnTo>
                    <a:pt x="315284" y="1278693"/>
                  </a:lnTo>
                  <a:lnTo>
                    <a:pt x="289092" y="1331805"/>
                  </a:lnTo>
                  <a:lnTo>
                    <a:pt x="257078" y="1380908"/>
                  </a:lnTo>
                  <a:lnTo>
                    <a:pt x="222155" y="1423998"/>
                  </a:lnTo>
                  <a:lnTo>
                    <a:pt x="185291" y="1468092"/>
                  </a:lnTo>
                  <a:lnTo>
                    <a:pt x="146487" y="1508176"/>
                  </a:lnTo>
                  <a:lnTo>
                    <a:pt x="107683" y="1548261"/>
                  </a:lnTo>
                  <a:lnTo>
                    <a:pt x="70819" y="1592354"/>
                  </a:lnTo>
                  <a:lnTo>
                    <a:pt x="58206" y="1604378"/>
                  </a:lnTo>
                  <a:lnTo>
                    <a:pt x="42684" y="1619410"/>
                  </a:lnTo>
                  <a:lnTo>
                    <a:pt x="26193" y="1637448"/>
                  </a:lnTo>
                  <a:lnTo>
                    <a:pt x="12611" y="1655486"/>
                  </a:lnTo>
                  <a:lnTo>
                    <a:pt x="3882" y="1677533"/>
                  </a:lnTo>
                  <a:lnTo>
                    <a:pt x="0" y="1701583"/>
                  </a:lnTo>
                  <a:lnTo>
                    <a:pt x="4851" y="1726636"/>
                  </a:lnTo>
                  <a:lnTo>
                    <a:pt x="17462" y="1750687"/>
                  </a:lnTo>
                  <a:lnTo>
                    <a:pt x="38806" y="1770728"/>
                  </a:lnTo>
                  <a:lnTo>
                    <a:pt x="63057" y="1784759"/>
                  </a:lnTo>
                  <a:lnTo>
                    <a:pt x="93130" y="1797786"/>
                  </a:lnTo>
                  <a:lnTo>
                    <a:pt x="125143" y="1808809"/>
                  </a:lnTo>
                  <a:lnTo>
                    <a:pt x="157158" y="1819833"/>
                  </a:lnTo>
                  <a:lnTo>
                    <a:pt x="188201" y="1830855"/>
                  </a:lnTo>
                  <a:lnTo>
                    <a:pt x="218273" y="1843883"/>
                  </a:lnTo>
                  <a:lnTo>
                    <a:pt x="245437" y="1857912"/>
                  </a:lnTo>
                  <a:lnTo>
                    <a:pt x="264839" y="1875951"/>
                  </a:lnTo>
                  <a:lnTo>
                    <a:pt x="259018" y="1900001"/>
                  </a:lnTo>
                  <a:lnTo>
                    <a:pt x="248347" y="1922047"/>
                  </a:lnTo>
                  <a:lnTo>
                    <a:pt x="237676" y="1945097"/>
                  </a:lnTo>
                  <a:lnTo>
                    <a:pt x="226035" y="1967142"/>
                  </a:lnTo>
                  <a:lnTo>
                    <a:pt x="215364" y="1989189"/>
                  </a:lnTo>
                  <a:lnTo>
                    <a:pt x="207602" y="2011236"/>
                  </a:lnTo>
                  <a:lnTo>
                    <a:pt x="204693" y="2031277"/>
                  </a:lnTo>
                  <a:lnTo>
                    <a:pt x="206633" y="2053324"/>
                  </a:lnTo>
                  <a:lnTo>
                    <a:pt x="217304" y="2073366"/>
                  </a:lnTo>
                  <a:lnTo>
                    <a:pt x="236706" y="2093409"/>
                  </a:lnTo>
                  <a:lnTo>
                    <a:pt x="264839" y="2113450"/>
                  </a:lnTo>
                  <a:lnTo>
                    <a:pt x="259018" y="2129483"/>
                  </a:lnTo>
                  <a:lnTo>
                    <a:pt x="250288" y="2145517"/>
                  </a:lnTo>
                  <a:lnTo>
                    <a:pt x="243497" y="2164557"/>
                  </a:lnTo>
                  <a:lnTo>
                    <a:pt x="241557" y="2184601"/>
                  </a:lnTo>
                  <a:lnTo>
                    <a:pt x="245437" y="2204642"/>
                  </a:lnTo>
                  <a:lnTo>
                    <a:pt x="256109" y="2222680"/>
                  </a:lnTo>
                  <a:lnTo>
                    <a:pt x="269690" y="2236709"/>
                  </a:lnTo>
                  <a:lnTo>
                    <a:pt x="287151" y="2249737"/>
                  </a:lnTo>
                  <a:lnTo>
                    <a:pt x="304613" y="2258756"/>
                  </a:lnTo>
                  <a:lnTo>
                    <a:pt x="321105" y="2269780"/>
                  </a:lnTo>
                  <a:lnTo>
                    <a:pt x="336627" y="2284810"/>
                  </a:lnTo>
                  <a:lnTo>
                    <a:pt x="345358" y="2300845"/>
                  </a:lnTo>
                  <a:lnTo>
                    <a:pt x="354089" y="2329906"/>
                  </a:lnTo>
                  <a:lnTo>
                    <a:pt x="354089" y="2362976"/>
                  </a:lnTo>
                  <a:lnTo>
                    <a:pt x="351179" y="2394041"/>
                  </a:lnTo>
                  <a:lnTo>
                    <a:pt x="343417" y="2426108"/>
                  </a:lnTo>
                  <a:lnTo>
                    <a:pt x="336627" y="2457173"/>
                  </a:lnTo>
                  <a:lnTo>
                    <a:pt x="331776" y="2485233"/>
                  </a:lnTo>
                  <a:lnTo>
                    <a:pt x="327896" y="2525318"/>
                  </a:lnTo>
                  <a:lnTo>
                    <a:pt x="331776" y="2561393"/>
                  </a:lnTo>
                  <a:lnTo>
                    <a:pt x="342447" y="2594464"/>
                  </a:lnTo>
                  <a:lnTo>
                    <a:pt x="356029" y="2623524"/>
                  </a:lnTo>
                  <a:lnTo>
                    <a:pt x="375432" y="2646572"/>
                  </a:lnTo>
                  <a:lnTo>
                    <a:pt x="400654" y="2668619"/>
                  </a:lnTo>
                  <a:lnTo>
                    <a:pt x="424906" y="2686657"/>
                  </a:lnTo>
                  <a:lnTo>
                    <a:pt x="453040" y="2701688"/>
                  </a:lnTo>
                  <a:lnTo>
                    <a:pt x="481173" y="2714717"/>
                  </a:lnTo>
                  <a:lnTo>
                    <a:pt x="509306" y="2721731"/>
                  </a:lnTo>
                  <a:lnTo>
                    <a:pt x="560721" y="2730751"/>
                  </a:lnTo>
                  <a:lnTo>
                    <a:pt x="615047" y="2734758"/>
                  </a:lnTo>
                  <a:lnTo>
                    <a:pt x="672284" y="2732755"/>
                  </a:lnTo>
                  <a:lnTo>
                    <a:pt x="728550" y="2726742"/>
                  </a:lnTo>
                  <a:lnTo>
                    <a:pt x="784816" y="2719726"/>
                  </a:lnTo>
                  <a:lnTo>
                    <a:pt x="838171" y="2708704"/>
                  </a:lnTo>
                  <a:lnTo>
                    <a:pt x="885706" y="2695677"/>
                  </a:lnTo>
                  <a:lnTo>
                    <a:pt x="927421" y="2681646"/>
                  </a:lnTo>
                  <a:lnTo>
                    <a:pt x="944882" y="2675633"/>
                  </a:lnTo>
                  <a:lnTo>
                    <a:pt x="968165" y="2668619"/>
                  </a:lnTo>
                  <a:lnTo>
                    <a:pt x="993388" y="2661605"/>
                  </a:lnTo>
                  <a:lnTo>
                    <a:pt x="1019581" y="2654590"/>
                  </a:lnTo>
                  <a:lnTo>
                    <a:pt x="1047714" y="2650582"/>
                  </a:lnTo>
                  <a:lnTo>
                    <a:pt x="1075847" y="2648577"/>
                  </a:lnTo>
                  <a:lnTo>
                    <a:pt x="1100100" y="2652585"/>
                  </a:lnTo>
                  <a:lnTo>
                    <a:pt x="1121442" y="2661605"/>
                  </a:lnTo>
                  <a:lnTo>
                    <a:pt x="1140844" y="2679643"/>
                  </a:lnTo>
                  <a:lnTo>
                    <a:pt x="1158306" y="2708704"/>
                  </a:lnTo>
                  <a:lnTo>
                    <a:pt x="1174797" y="2745782"/>
                  </a:lnTo>
                  <a:lnTo>
                    <a:pt x="1190319" y="2788872"/>
                  </a:lnTo>
                  <a:lnTo>
                    <a:pt x="1202931" y="2837975"/>
                  </a:lnTo>
                  <a:lnTo>
                    <a:pt x="1215541" y="2889083"/>
                  </a:lnTo>
                  <a:lnTo>
                    <a:pt x="1226212" y="2942195"/>
                  </a:lnTo>
                  <a:lnTo>
                    <a:pt x="1235914" y="2996309"/>
                  </a:lnTo>
                  <a:lnTo>
                    <a:pt x="1245616" y="3049421"/>
                  </a:lnTo>
                  <a:lnTo>
                    <a:pt x="1252407" y="3098524"/>
                  </a:lnTo>
                  <a:lnTo>
                    <a:pt x="1261138" y="3144621"/>
                  </a:lnTo>
                  <a:lnTo>
                    <a:pt x="1267927" y="3182701"/>
                  </a:lnTo>
                  <a:lnTo>
                    <a:pt x="1273749" y="3215771"/>
                  </a:lnTo>
                  <a:lnTo>
                    <a:pt x="1405683" y="3238820"/>
                  </a:lnTo>
                  <a:lnTo>
                    <a:pt x="1539558" y="3251847"/>
                  </a:lnTo>
                  <a:lnTo>
                    <a:pt x="1677312" y="3253851"/>
                  </a:lnTo>
                  <a:lnTo>
                    <a:pt x="1817977" y="3246837"/>
                  </a:lnTo>
                  <a:lnTo>
                    <a:pt x="1963493" y="3226793"/>
                  </a:lnTo>
                  <a:lnTo>
                    <a:pt x="1998071" y="3220300"/>
                  </a:lnTo>
                  <a:lnTo>
                    <a:pt x="1972544" y="2990832"/>
                  </a:lnTo>
                  <a:cubicBezTo>
                    <a:pt x="1951990" y="2824419"/>
                    <a:pt x="1923973" y="2664322"/>
                    <a:pt x="1866104" y="2529483"/>
                  </a:cubicBezTo>
                  <a:cubicBezTo>
                    <a:pt x="1798827" y="2378364"/>
                    <a:pt x="1318234" y="2057324"/>
                    <a:pt x="1085631" y="1773024"/>
                  </a:cubicBezTo>
                  <a:cubicBezTo>
                    <a:pt x="1039452" y="1683967"/>
                    <a:pt x="924385" y="1218329"/>
                    <a:pt x="1277747" y="968535"/>
                  </a:cubicBezTo>
                  <a:cubicBezTo>
                    <a:pt x="1430175" y="835482"/>
                    <a:pt x="1702005" y="831017"/>
                    <a:pt x="1914134" y="872477"/>
                  </a:cubicBezTo>
                  <a:cubicBezTo>
                    <a:pt x="2031257" y="905756"/>
                    <a:pt x="2240228" y="1053847"/>
                    <a:pt x="2334389" y="1316747"/>
                  </a:cubicBezTo>
                  <a:lnTo>
                    <a:pt x="2850702" y="1256710"/>
                  </a:lnTo>
                  <a:lnTo>
                    <a:pt x="2851858" y="1288484"/>
                  </a:lnTo>
                  <a:lnTo>
                    <a:pt x="2854049" y="1252639"/>
                  </a:lnTo>
                  <a:lnTo>
                    <a:pt x="2852109" y="1156435"/>
                  </a:lnTo>
                  <a:lnTo>
                    <a:pt x="2845318" y="1062236"/>
                  </a:lnTo>
                  <a:lnTo>
                    <a:pt x="2830767" y="971045"/>
                  </a:lnTo>
                  <a:lnTo>
                    <a:pt x="2811365" y="881857"/>
                  </a:lnTo>
                  <a:lnTo>
                    <a:pt x="2787112" y="799684"/>
                  </a:lnTo>
                  <a:lnTo>
                    <a:pt x="2759950" y="724526"/>
                  </a:lnTo>
                  <a:lnTo>
                    <a:pt x="2728906" y="657385"/>
                  </a:lnTo>
                  <a:lnTo>
                    <a:pt x="2682340" y="577215"/>
                  </a:lnTo>
                  <a:lnTo>
                    <a:pt x="2631895" y="501055"/>
                  </a:lnTo>
                  <a:lnTo>
                    <a:pt x="2574659" y="429907"/>
                  </a:lnTo>
                  <a:lnTo>
                    <a:pt x="2513543" y="361762"/>
                  </a:lnTo>
                  <a:lnTo>
                    <a:pt x="2446606" y="300634"/>
                  </a:lnTo>
                  <a:lnTo>
                    <a:pt x="2371907" y="243513"/>
                  </a:lnTo>
                  <a:lnTo>
                    <a:pt x="2294299" y="192406"/>
                  </a:lnTo>
                  <a:lnTo>
                    <a:pt x="2211840" y="147311"/>
                  </a:lnTo>
                  <a:lnTo>
                    <a:pt x="2121620" y="109230"/>
                  </a:lnTo>
                  <a:lnTo>
                    <a:pt x="2028490" y="74157"/>
                  </a:lnTo>
                  <a:lnTo>
                    <a:pt x="1927599" y="47099"/>
                  </a:lnTo>
                  <a:lnTo>
                    <a:pt x="1821858" y="25053"/>
                  </a:lnTo>
                  <a:lnTo>
                    <a:pt x="1711265" y="10021"/>
                  </a:lnTo>
                  <a:lnTo>
                    <a:pt x="1594853" y="1002"/>
                  </a:lnTo>
                  <a:close/>
                </a:path>
              </a:pathLst>
            </a:custGeom>
            <a:solidFill>
              <a:srgbClr val="308BD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1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5AE3C0F-A2A1-4300-AD20-72C122163F7F}"/>
                </a:ext>
              </a:extLst>
            </p:cNvPr>
            <p:cNvSpPr/>
            <p:nvPr/>
          </p:nvSpPr>
          <p:spPr>
            <a:xfrm flipH="1">
              <a:off x="1105009" y="665240"/>
              <a:ext cx="3688534" cy="2409764"/>
            </a:xfrm>
            <a:custGeom>
              <a:avLst/>
              <a:gdLst>
                <a:gd name="connsiteX0" fmla="*/ 1547519 w 3095038"/>
                <a:gd name="connsiteY0" fmla="*/ 0 h 2022026"/>
                <a:gd name="connsiteX1" fmla="*/ 3095038 w 3095038"/>
                <a:gd name="connsiteY1" fmla="*/ 627509 h 2022026"/>
                <a:gd name="connsiteX2" fmla="*/ 2825277 w 3095038"/>
                <a:gd name="connsiteY2" fmla="*/ 736897 h 2022026"/>
                <a:gd name="connsiteX3" fmla="*/ 2825277 w 3095038"/>
                <a:gd name="connsiteY3" fmla="*/ 1583608 h 2022026"/>
                <a:gd name="connsiteX4" fmla="*/ 2829142 w 3095038"/>
                <a:gd name="connsiteY4" fmla="*/ 1585209 h 2022026"/>
                <a:gd name="connsiteX5" fmla="*/ 2841509 w 3095038"/>
                <a:gd name="connsiteY5" fmla="*/ 1615067 h 2022026"/>
                <a:gd name="connsiteX6" fmla="*/ 2829142 w 3095038"/>
                <a:gd name="connsiteY6" fmla="*/ 1644926 h 2022026"/>
                <a:gd name="connsiteX7" fmla="*/ 2826092 w 3095038"/>
                <a:gd name="connsiteY7" fmla="*/ 1646189 h 2022026"/>
                <a:gd name="connsiteX8" fmla="*/ 2876626 w 3095038"/>
                <a:gd name="connsiteY8" fmla="*/ 2022026 h 2022026"/>
                <a:gd name="connsiteX9" fmla="*/ 2721940 w 3095038"/>
                <a:gd name="connsiteY9" fmla="*/ 2022026 h 2022026"/>
                <a:gd name="connsiteX10" fmla="*/ 2772475 w 3095038"/>
                <a:gd name="connsiteY10" fmla="*/ 1646189 h 2022026"/>
                <a:gd name="connsiteX11" fmla="*/ 2769425 w 3095038"/>
                <a:gd name="connsiteY11" fmla="*/ 1644926 h 2022026"/>
                <a:gd name="connsiteX12" fmla="*/ 2757057 w 3095038"/>
                <a:gd name="connsiteY12" fmla="*/ 1615067 h 2022026"/>
                <a:gd name="connsiteX13" fmla="*/ 2769425 w 3095038"/>
                <a:gd name="connsiteY13" fmla="*/ 1585209 h 2022026"/>
                <a:gd name="connsiteX14" fmla="*/ 2773289 w 3095038"/>
                <a:gd name="connsiteY14" fmla="*/ 1583608 h 2022026"/>
                <a:gd name="connsiteX15" fmla="*/ 2773289 w 3095038"/>
                <a:gd name="connsiteY15" fmla="*/ 757978 h 2022026"/>
                <a:gd name="connsiteX16" fmla="*/ 2747752 w 3095038"/>
                <a:gd name="connsiteY16" fmla="*/ 768333 h 2022026"/>
                <a:gd name="connsiteX17" fmla="*/ 2473970 w 3095038"/>
                <a:gd name="connsiteY17" fmla="*/ 981499 h 2022026"/>
                <a:gd name="connsiteX18" fmla="*/ 2473970 w 3095038"/>
                <a:gd name="connsiteY18" fmla="*/ 1333096 h 2022026"/>
                <a:gd name="connsiteX19" fmla="*/ 1442377 w 3095038"/>
                <a:gd name="connsiteY19" fmla="*/ 1553521 h 2022026"/>
                <a:gd name="connsiteX20" fmla="*/ 628675 w 3095038"/>
                <a:gd name="connsiteY20" fmla="*/ 1422110 h 2022026"/>
                <a:gd name="connsiteX21" fmla="*/ 635755 w 3095038"/>
                <a:gd name="connsiteY21" fmla="*/ 1406334 h 2022026"/>
                <a:gd name="connsiteX22" fmla="*/ 621068 w 3095038"/>
                <a:gd name="connsiteY22" fmla="*/ 1402746 h 2022026"/>
                <a:gd name="connsiteX23" fmla="*/ 621068 w 3095038"/>
                <a:gd name="connsiteY23" fmla="*/ 981499 h 2022026"/>
                <a:gd name="connsiteX24" fmla="*/ 0 w 3095038"/>
                <a:gd name="connsiteY24" fmla="*/ 627509 h 20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95038" h="2022026">
                  <a:moveTo>
                    <a:pt x="1547519" y="0"/>
                  </a:moveTo>
                  <a:lnTo>
                    <a:pt x="3095038" y="627509"/>
                  </a:lnTo>
                  <a:lnTo>
                    <a:pt x="2825277" y="736897"/>
                  </a:lnTo>
                  <a:lnTo>
                    <a:pt x="2825277" y="1583608"/>
                  </a:lnTo>
                  <a:lnTo>
                    <a:pt x="2829142" y="1585209"/>
                  </a:lnTo>
                  <a:cubicBezTo>
                    <a:pt x="2836783" y="1592850"/>
                    <a:pt x="2841509" y="1603406"/>
                    <a:pt x="2841509" y="1615067"/>
                  </a:cubicBezTo>
                  <a:cubicBezTo>
                    <a:pt x="2841509" y="1626728"/>
                    <a:pt x="2836783" y="1637284"/>
                    <a:pt x="2829142" y="1644926"/>
                  </a:cubicBezTo>
                  <a:lnTo>
                    <a:pt x="2826092" y="1646189"/>
                  </a:lnTo>
                  <a:lnTo>
                    <a:pt x="2876626" y="2022026"/>
                  </a:lnTo>
                  <a:lnTo>
                    <a:pt x="2721940" y="2022026"/>
                  </a:lnTo>
                  <a:lnTo>
                    <a:pt x="2772475" y="1646189"/>
                  </a:lnTo>
                  <a:lnTo>
                    <a:pt x="2769425" y="1644926"/>
                  </a:lnTo>
                  <a:cubicBezTo>
                    <a:pt x="2761784" y="1637284"/>
                    <a:pt x="2757057" y="1626728"/>
                    <a:pt x="2757057" y="1615067"/>
                  </a:cubicBezTo>
                  <a:cubicBezTo>
                    <a:pt x="2757057" y="1603406"/>
                    <a:pt x="2761784" y="1592850"/>
                    <a:pt x="2769425" y="1585209"/>
                  </a:cubicBezTo>
                  <a:lnTo>
                    <a:pt x="2773289" y="1583608"/>
                  </a:lnTo>
                  <a:lnTo>
                    <a:pt x="2773289" y="757978"/>
                  </a:lnTo>
                  <a:lnTo>
                    <a:pt x="2747752" y="768333"/>
                  </a:lnTo>
                  <a:lnTo>
                    <a:pt x="2473970" y="981499"/>
                  </a:lnTo>
                  <a:lnTo>
                    <a:pt x="2473970" y="1333096"/>
                  </a:lnTo>
                  <a:cubicBezTo>
                    <a:pt x="2176456" y="1474039"/>
                    <a:pt x="1822001" y="1553521"/>
                    <a:pt x="1442377" y="1553521"/>
                  </a:cubicBezTo>
                  <a:cubicBezTo>
                    <a:pt x="1151810" y="1553521"/>
                    <a:pt x="875988" y="1506956"/>
                    <a:pt x="628675" y="1422110"/>
                  </a:cubicBezTo>
                  <a:cubicBezTo>
                    <a:pt x="630298" y="1416654"/>
                    <a:pt x="632987" y="1411486"/>
                    <a:pt x="635755" y="1406334"/>
                  </a:cubicBezTo>
                  <a:cubicBezTo>
                    <a:pt x="631035" y="1404608"/>
                    <a:pt x="626049" y="1403669"/>
                    <a:pt x="621068" y="1402746"/>
                  </a:cubicBezTo>
                  <a:lnTo>
                    <a:pt x="621068" y="981499"/>
                  </a:lnTo>
                  <a:lnTo>
                    <a:pt x="0" y="627509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6311AE96-0F40-4246-990C-AA4E754EC0AE}"/>
              </a:ext>
            </a:extLst>
          </p:cNvPr>
          <p:cNvSpPr txBox="1">
            <a:spLocks/>
          </p:cNvSpPr>
          <p:nvPr/>
        </p:nvSpPr>
        <p:spPr>
          <a:xfrm>
            <a:off x="2351227" y="2684878"/>
            <a:ext cx="5559591" cy="74308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4800" kern="0" dirty="0">
                <a:solidFill>
                  <a:srgbClr val="18476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QUERIES PLEASE…?</a:t>
            </a:r>
            <a:endParaRPr lang="en-IN" sz="4800" kern="0" dirty="0"/>
          </a:p>
        </p:txBody>
      </p:sp>
    </p:spTree>
    <p:extLst>
      <p:ext uri="{BB962C8B-B14F-4D97-AF65-F5344CB8AC3E}">
        <p14:creationId xmlns:p14="http://schemas.microsoft.com/office/powerpoint/2010/main" val="3104082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3724B708-F8B4-4E42-8B9F-9FA645747FA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0F6FC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3610" y1="65914" x2="44728" y2="63657"/>
                        <a14:foregroundMark x1="54952" y1="62980" x2="54792" y2="64560"/>
                        <a14:foregroundMark x1="70128" y1="22348" x2="70128" y2="205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575" y="1638300"/>
            <a:ext cx="5060849" cy="3581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56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16628A-A6BC-46C4-A881-5C9E2815FA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4960460"/>
          </a:xfrm>
        </p:spPr>
        <p:txBody>
          <a:bodyPr/>
          <a:lstStyle/>
          <a:p>
            <a:r>
              <a:rPr lang="en-IN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System Management Requirement</a:t>
            </a:r>
          </a:p>
          <a:p>
            <a:r>
              <a:rPr lang="en-IN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system should provide </a:t>
            </a:r>
            <a:r>
              <a:rPr lang="en-IN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remote monitoring</a:t>
            </a:r>
            <a:r>
              <a:rPr lang="en-IN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and control functions.</a:t>
            </a:r>
          </a:p>
          <a:p>
            <a:endParaRPr lang="en-IN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Analysis Requirement</a:t>
            </a:r>
          </a:p>
          <a:p>
            <a:r>
              <a:rPr lang="en-IN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system should perform </a:t>
            </a:r>
            <a:r>
              <a:rPr lang="en-IN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local analysis </a:t>
            </a:r>
            <a:r>
              <a:rPr lang="en-IN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of data detected by LDR &amp; PIR.</a:t>
            </a:r>
          </a:p>
          <a:p>
            <a:endParaRPr lang="en-IN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Application Development Requirement</a:t>
            </a:r>
          </a:p>
          <a:p>
            <a:r>
              <a:rPr lang="en-IN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application should be </a:t>
            </a:r>
            <a:r>
              <a:rPr lang="en-IN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developed locally </a:t>
            </a:r>
            <a:r>
              <a:rPr lang="en-IN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 the device and </a:t>
            </a:r>
            <a:r>
              <a:rPr lang="en-IN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remotely accessible.</a:t>
            </a:r>
          </a:p>
          <a:p>
            <a:endParaRPr lang="en-IN" sz="20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Security Requirement</a:t>
            </a:r>
          </a:p>
          <a:p>
            <a:r>
              <a:rPr lang="en-IN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The system should have basic </a:t>
            </a:r>
            <a:r>
              <a:rPr lang="en-IN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user authentication capability</a:t>
            </a:r>
            <a:r>
              <a:rPr lang="en-IN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3484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F8E833-3F82-48F2-BE07-CC14CD7D3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0454" y="248861"/>
            <a:ext cx="9114417" cy="724247"/>
          </a:xfrm>
        </p:spPr>
        <p:txBody>
          <a:bodyPr/>
          <a:lstStyle/>
          <a:p>
            <a:r>
              <a:rPr lang="en-IN" sz="3600" b="1" dirty="0">
                <a:latin typeface="Cambria" panose="02040503050406030204" pitchFamily="18" charset="0"/>
                <a:ea typeface="Cambria" panose="02040503050406030204" pitchFamily="18" charset="0"/>
              </a:rPr>
              <a:t>PROJECT APPARATUS</a:t>
            </a:r>
            <a:endParaRPr lang="en-IN" sz="36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AFADB3-2BD7-4EC2-9AD1-4D2DDCCC60D9}"/>
              </a:ext>
            </a:extLst>
          </p:cNvPr>
          <p:cNvSpPr/>
          <p:nvPr/>
        </p:nvSpPr>
        <p:spPr>
          <a:xfrm>
            <a:off x="482454" y="132497"/>
            <a:ext cx="872837" cy="98090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53BB65-AB5A-4F13-B9BF-1AA29E080206}"/>
              </a:ext>
            </a:extLst>
          </p:cNvPr>
          <p:cNvSpPr/>
          <p:nvPr/>
        </p:nvSpPr>
        <p:spPr>
          <a:xfrm>
            <a:off x="11205242" y="120533"/>
            <a:ext cx="872837" cy="98090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7C5453-E930-4D57-9093-DEA14B9A20DD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355291" y="622948"/>
            <a:ext cx="191035" cy="0"/>
          </a:xfrm>
          <a:prstGeom prst="line">
            <a:avLst/>
          </a:prstGeom>
          <a:ln w="9525" cap="flat" cmpd="sng" algn="ctr">
            <a:solidFill>
              <a:srgbClr val="476AD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B6DEDF-3AEE-455F-A0FC-AD15ABB51154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0981113" y="610984"/>
            <a:ext cx="224129" cy="0"/>
          </a:xfrm>
          <a:prstGeom prst="line">
            <a:avLst/>
          </a:prstGeom>
          <a:ln w="9525" cap="flat" cmpd="sng" algn="ctr">
            <a:solidFill>
              <a:srgbClr val="476AD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90201C0-FDC8-45DD-9C91-D5BC2B672B70}"/>
              </a:ext>
            </a:extLst>
          </p:cNvPr>
          <p:cNvSpPr/>
          <p:nvPr/>
        </p:nvSpPr>
        <p:spPr>
          <a:xfrm>
            <a:off x="11371660" y="352947"/>
            <a:ext cx="540000" cy="540000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rgbClr val="476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oogle Shape;164;p5">
            <a:extLst>
              <a:ext uri="{FF2B5EF4-FFF2-40B4-BE49-F238E27FC236}">
                <a16:creationId xmlns:a16="http://schemas.microsoft.com/office/drawing/2014/main" id="{788446AF-9FED-4FCE-BDF6-59CD7C041C0A}"/>
              </a:ext>
            </a:extLst>
          </p:cNvPr>
          <p:cNvGrpSpPr/>
          <p:nvPr/>
        </p:nvGrpSpPr>
        <p:grpSpPr>
          <a:xfrm>
            <a:off x="682135" y="389568"/>
            <a:ext cx="457176" cy="466757"/>
            <a:chOff x="3951850" y="2985350"/>
            <a:chExt cx="407950" cy="416500"/>
          </a:xfrm>
        </p:grpSpPr>
        <p:sp>
          <p:nvSpPr>
            <p:cNvPr id="19" name="Google Shape;165;p5">
              <a:extLst>
                <a:ext uri="{FF2B5EF4-FFF2-40B4-BE49-F238E27FC236}">
                  <a16:creationId xmlns:a16="http://schemas.microsoft.com/office/drawing/2014/main" id="{EAA02147-37B7-4177-96EE-5405B6AE0404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" name="Google Shape;166;p5">
              <a:extLst>
                <a:ext uri="{FF2B5EF4-FFF2-40B4-BE49-F238E27FC236}">
                  <a16:creationId xmlns:a16="http://schemas.microsoft.com/office/drawing/2014/main" id="{35EAA812-F0F8-4B66-B2A1-ED7D69FF99CD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" name="Google Shape;167;p5">
              <a:extLst>
                <a:ext uri="{FF2B5EF4-FFF2-40B4-BE49-F238E27FC236}">
                  <a16:creationId xmlns:a16="http://schemas.microsoft.com/office/drawing/2014/main" id="{E27B1EF4-51BD-4C4F-B908-840FEFADFB79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168;p5">
              <a:extLst>
                <a:ext uri="{FF2B5EF4-FFF2-40B4-BE49-F238E27FC236}">
                  <a16:creationId xmlns:a16="http://schemas.microsoft.com/office/drawing/2014/main" id="{EBE7CDC6-6AAD-4236-BB79-7BA4397D3100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6F5452F-5FDE-4D88-BC38-143C6AC68670}"/>
              </a:ext>
            </a:extLst>
          </p:cNvPr>
          <p:cNvSpPr/>
          <p:nvPr/>
        </p:nvSpPr>
        <p:spPr>
          <a:xfrm>
            <a:off x="5406016" y="2867725"/>
            <a:ext cx="107999" cy="1379750"/>
          </a:xfrm>
          <a:prstGeom prst="rect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9BB322-7398-44BC-A02B-A0B5522B0194}"/>
              </a:ext>
            </a:extLst>
          </p:cNvPr>
          <p:cNvSpPr/>
          <p:nvPr/>
        </p:nvSpPr>
        <p:spPr>
          <a:xfrm flipH="1">
            <a:off x="5659855" y="2282584"/>
            <a:ext cx="108000" cy="21819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0F9C46-33BB-4A35-8223-383358F154A0}"/>
              </a:ext>
            </a:extLst>
          </p:cNvPr>
          <p:cNvSpPr/>
          <p:nvPr/>
        </p:nvSpPr>
        <p:spPr>
          <a:xfrm>
            <a:off x="4980870" y="4162873"/>
            <a:ext cx="108000" cy="10397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96668D-AD2C-4F83-A0DF-89A0486452BA}"/>
              </a:ext>
            </a:extLst>
          </p:cNvPr>
          <p:cNvSpPr/>
          <p:nvPr/>
        </p:nvSpPr>
        <p:spPr>
          <a:xfrm>
            <a:off x="5903232" y="1693695"/>
            <a:ext cx="108000" cy="2556000"/>
          </a:xfrm>
          <a:prstGeom prst="rect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2A3FC0-6BC8-48F6-93BB-F4BE2E2A0161}"/>
              </a:ext>
            </a:extLst>
          </p:cNvPr>
          <p:cNvSpPr/>
          <p:nvPr/>
        </p:nvSpPr>
        <p:spPr>
          <a:xfrm flipH="1">
            <a:off x="6148986" y="2282583"/>
            <a:ext cx="108000" cy="1964891"/>
          </a:xfrm>
          <a:prstGeom prst="rect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D47DEB-F792-45E1-8174-4C7B9BEDE15A}"/>
              </a:ext>
            </a:extLst>
          </p:cNvPr>
          <p:cNvSpPr/>
          <p:nvPr/>
        </p:nvSpPr>
        <p:spPr>
          <a:xfrm>
            <a:off x="6815447" y="4126586"/>
            <a:ext cx="108000" cy="1439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36FAF99-1C64-4BF8-806B-A642D00205E9}"/>
              </a:ext>
            </a:extLst>
          </p:cNvPr>
          <p:cNvSpPr/>
          <p:nvPr/>
        </p:nvSpPr>
        <p:spPr>
          <a:xfrm>
            <a:off x="6632023" y="3489140"/>
            <a:ext cx="108000" cy="781181"/>
          </a:xfrm>
          <a:prstGeom prst="rect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EAE16B53-8D23-4CE1-9807-C0C56510C938}"/>
              </a:ext>
            </a:extLst>
          </p:cNvPr>
          <p:cNvSpPr>
            <a:spLocks/>
          </p:cNvSpPr>
          <p:nvPr/>
        </p:nvSpPr>
        <p:spPr bwMode="auto">
          <a:xfrm flipH="1">
            <a:off x="4910313" y="4247475"/>
            <a:ext cx="2359105" cy="1690935"/>
          </a:xfrm>
          <a:custGeom>
            <a:avLst/>
            <a:gdLst/>
            <a:ahLst/>
            <a:cxnLst/>
            <a:rect l="l" t="t" r="r" b="b"/>
            <a:pathLst>
              <a:path w="2304256" h="1690935">
                <a:moveTo>
                  <a:pt x="2302739" y="0"/>
                </a:moveTo>
                <a:lnTo>
                  <a:pt x="270214" y="0"/>
                </a:lnTo>
                <a:lnTo>
                  <a:pt x="270214" y="25876"/>
                </a:lnTo>
                <a:lnTo>
                  <a:pt x="266297" y="60666"/>
                </a:lnTo>
                <a:lnTo>
                  <a:pt x="254549" y="96265"/>
                </a:lnTo>
                <a:lnTo>
                  <a:pt x="233402" y="139146"/>
                </a:lnTo>
                <a:lnTo>
                  <a:pt x="207556" y="178790"/>
                </a:lnTo>
                <a:lnTo>
                  <a:pt x="179359" y="213579"/>
                </a:lnTo>
                <a:lnTo>
                  <a:pt x="149597" y="249179"/>
                </a:lnTo>
                <a:lnTo>
                  <a:pt x="118268" y="281542"/>
                </a:lnTo>
                <a:lnTo>
                  <a:pt x="86938" y="313904"/>
                </a:lnTo>
                <a:lnTo>
                  <a:pt x="57176" y="349503"/>
                </a:lnTo>
                <a:lnTo>
                  <a:pt x="46994" y="359212"/>
                </a:lnTo>
                <a:lnTo>
                  <a:pt x="34462" y="371348"/>
                </a:lnTo>
                <a:lnTo>
                  <a:pt x="21148" y="385911"/>
                </a:lnTo>
                <a:lnTo>
                  <a:pt x="10182" y="400475"/>
                </a:lnTo>
                <a:lnTo>
                  <a:pt x="3134" y="418274"/>
                </a:lnTo>
                <a:lnTo>
                  <a:pt x="0" y="437691"/>
                </a:lnTo>
                <a:lnTo>
                  <a:pt x="3916" y="457918"/>
                </a:lnTo>
                <a:lnTo>
                  <a:pt x="14099" y="477336"/>
                </a:lnTo>
                <a:lnTo>
                  <a:pt x="31329" y="493517"/>
                </a:lnTo>
                <a:lnTo>
                  <a:pt x="50910" y="504844"/>
                </a:lnTo>
                <a:lnTo>
                  <a:pt x="75190" y="515362"/>
                </a:lnTo>
                <a:lnTo>
                  <a:pt x="101037" y="524261"/>
                </a:lnTo>
                <a:lnTo>
                  <a:pt x="126883" y="533162"/>
                </a:lnTo>
                <a:lnTo>
                  <a:pt x="151947" y="542060"/>
                </a:lnTo>
                <a:lnTo>
                  <a:pt x="176227" y="552579"/>
                </a:lnTo>
                <a:lnTo>
                  <a:pt x="198157" y="563906"/>
                </a:lnTo>
                <a:lnTo>
                  <a:pt x="213822" y="578469"/>
                </a:lnTo>
                <a:lnTo>
                  <a:pt x="209123" y="597886"/>
                </a:lnTo>
                <a:lnTo>
                  <a:pt x="200507" y="615686"/>
                </a:lnTo>
                <a:lnTo>
                  <a:pt x="191891" y="634295"/>
                </a:lnTo>
                <a:lnTo>
                  <a:pt x="182493" y="652094"/>
                </a:lnTo>
                <a:lnTo>
                  <a:pt x="173877" y="669893"/>
                </a:lnTo>
                <a:lnTo>
                  <a:pt x="167611" y="687693"/>
                </a:lnTo>
                <a:lnTo>
                  <a:pt x="165262" y="703874"/>
                </a:lnTo>
                <a:lnTo>
                  <a:pt x="166828" y="721673"/>
                </a:lnTo>
                <a:lnTo>
                  <a:pt x="175443" y="737855"/>
                </a:lnTo>
                <a:lnTo>
                  <a:pt x="191108" y="754036"/>
                </a:lnTo>
                <a:lnTo>
                  <a:pt x="213822" y="770218"/>
                </a:lnTo>
                <a:lnTo>
                  <a:pt x="209123" y="783163"/>
                </a:lnTo>
                <a:lnTo>
                  <a:pt x="202073" y="796108"/>
                </a:lnTo>
                <a:lnTo>
                  <a:pt x="196591" y="811480"/>
                </a:lnTo>
                <a:lnTo>
                  <a:pt x="195024" y="827661"/>
                </a:lnTo>
                <a:lnTo>
                  <a:pt x="198157" y="843843"/>
                </a:lnTo>
                <a:lnTo>
                  <a:pt x="206773" y="858406"/>
                </a:lnTo>
                <a:lnTo>
                  <a:pt x="217738" y="869733"/>
                </a:lnTo>
                <a:lnTo>
                  <a:pt x="231836" y="880250"/>
                </a:lnTo>
                <a:lnTo>
                  <a:pt x="245934" y="887532"/>
                </a:lnTo>
                <a:lnTo>
                  <a:pt x="259249" y="896432"/>
                </a:lnTo>
                <a:lnTo>
                  <a:pt x="271781" y="908568"/>
                </a:lnTo>
                <a:lnTo>
                  <a:pt x="278829" y="921513"/>
                </a:lnTo>
                <a:lnTo>
                  <a:pt x="285878" y="944976"/>
                </a:lnTo>
                <a:lnTo>
                  <a:pt x="285878" y="971675"/>
                </a:lnTo>
                <a:lnTo>
                  <a:pt x="283529" y="996756"/>
                </a:lnTo>
                <a:lnTo>
                  <a:pt x="277263" y="1022646"/>
                </a:lnTo>
                <a:lnTo>
                  <a:pt x="271781" y="1047727"/>
                </a:lnTo>
                <a:lnTo>
                  <a:pt x="267865" y="1070381"/>
                </a:lnTo>
                <a:lnTo>
                  <a:pt x="264732" y="1102744"/>
                </a:lnTo>
                <a:lnTo>
                  <a:pt x="267865" y="1131870"/>
                </a:lnTo>
                <a:lnTo>
                  <a:pt x="276480" y="1158569"/>
                </a:lnTo>
                <a:lnTo>
                  <a:pt x="287445" y="1182033"/>
                </a:lnTo>
                <a:lnTo>
                  <a:pt x="303109" y="1200640"/>
                </a:lnTo>
                <a:lnTo>
                  <a:pt x="323474" y="1218440"/>
                </a:lnTo>
                <a:lnTo>
                  <a:pt x="343054" y="1233004"/>
                </a:lnTo>
                <a:lnTo>
                  <a:pt x="365767" y="1245140"/>
                </a:lnTo>
                <a:lnTo>
                  <a:pt x="388482" y="1255658"/>
                </a:lnTo>
                <a:lnTo>
                  <a:pt x="411195" y="1261321"/>
                </a:lnTo>
                <a:lnTo>
                  <a:pt x="452706" y="1268603"/>
                </a:lnTo>
                <a:lnTo>
                  <a:pt x="496567" y="1271839"/>
                </a:lnTo>
                <a:lnTo>
                  <a:pt x="542777" y="1270221"/>
                </a:lnTo>
                <a:lnTo>
                  <a:pt x="588205" y="1265367"/>
                </a:lnTo>
                <a:lnTo>
                  <a:pt x="633632" y="1259702"/>
                </a:lnTo>
                <a:lnTo>
                  <a:pt x="676710" y="1250803"/>
                </a:lnTo>
                <a:lnTo>
                  <a:pt x="715087" y="1240286"/>
                </a:lnTo>
                <a:lnTo>
                  <a:pt x="748766" y="1228958"/>
                </a:lnTo>
                <a:lnTo>
                  <a:pt x="762864" y="1224104"/>
                </a:lnTo>
                <a:lnTo>
                  <a:pt x="781662" y="1218440"/>
                </a:lnTo>
                <a:lnTo>
                  <a:pt x="802025" y="1212777"/>
                </a:lnTo>
                <a:lnTo>
                  <a:pt x="823173" y="1207113"/>
                </a:lnTo>
                <a:lnTo>
                  <a:pt x="845886" y="1203877"/>
                </a:lnTo>
                <a:lnTo>
                  <a:pt x="868600" y="1202259"/>
                </a:lnTo>
                <a:lnTo>
                  <a:pt x="888180" y="1205495"/>
                </a:lnTo>
                <a:lnTo>
                  <a:pt x="905412" y="1212777"/>
                </a:lnTo>
                <a:lnTo>
                  <a:pt x="921076" y="1227340"/>
                </a:lnTo>
                <a:lnTo>
                  <a:pt x="935175" y="1250803"/>
                </a:lnTo>
                <a:lnTo>
                  <a:pt x="948489" y="1280738"/>
                </a:lnTo>
                <a:lnTo>
                  <a:pt x="961021" y="1315528"/>
                </a:lnTo>
                <a:lnTo>
                  <a:pt x="971203" y="1355173"/>
                </a:lnTo>
                <a:lnTo>
                  <a:pt x="981385" y="1396435"/>
                </a:lnTo>
                <a:lnTo>
                  <a:pt x="990000" y="1439316"/>
                </a:lnTo>
                <a:lnTo>
                  <a:pt x="997832" y="1483005"/>
                </a:lnTo>
                <a:lnTo>
                  <a:pt x="1005665" y="1525886"/>
                </a:lnTo>
                <a:lnTo>
                  <a:pt x="1011148" y="1565530"/>
                </a:lnTo>
                <a:lnTo>
                  <a:pt x="1018196" y="1602747"/>
                </a:lnTo>
                <a:lnTo>
                  <a:pt x="1023680" y="1633491"/>
                </a:lnTo>
                <a:lnTo>
                  <a:pt x="1028379" y="1660191"/>
                </a:lnTo>
                <a:lnTo>
                  <a:pt x="1134898" y="1678799"/>
                </a:lnTo>
                <a:lnTo>
                  <a:pt x="1242983" y="1689317"/>
                </a:lnTo>
                <a:lnTo>
                  <a:pt x="1354201" y="1690935"/>
                </a:lnTo>
                <a:lnTo>
                  <a:pt x="1467769" y="1685272"/>
                </a:lnTo>
                <a:lnTo>
                  <a:pt x="1585253" y="1669090"/>
                </a:lnTo>
                <a:lnTo>
                  <a:pt x="1705871" y="1646436"/>
                </a:lnTo>
                <a:lnTo>
                  <a:pt x="1829621" y="1615692"/>
                </a:lnTo>
                <a:lnTo>
                  <a:pt x="1959636" y="1577666"/>
                </a:lnTo>
                <a:lnTo>
                  <a:pt x="2093568" y="1533168"/>
                </a:lnTo>
                <a:lnTo>
                  <a:pt x="2078686" y="1496759"/>
                </a:lnTo>
                <a:lnTo>
                  <a:pt x="2064589" y="1455497"/>
                </a:lnTo>
                <a:lnTo>
                  <a:pt x="2052057" y="1410189"/>
                </a:lnTo>
                <a:lnTo>
                  <a:pt x="2039525" y="1365691"/>
                </a:lnTo>
                <a:lnTo>
                  <a:pt x="2027777" y="1326046"/>
                </a:lnTo>
                <a:lnTo>
                  <a:pt x="2015246" y="1293683"/>
                </a:lnTo>
                <a:lnTo>
                  <a:pt x="2006630" y="1271839"/>
                </a:lnTo>
                <a:lnTo>
                  <a:pt x="1996448" y="1241903"/>
                </a:lnTo>
                <a:lnTo>
                  <a:pt x="1986266" y="1207922"/>
                </a:lnTo>
                <a:lnTo>
                  <a:pt x="1975300" y="1169896"/>
                </a:lnTo>
                <a:lnTo>
                  <a:pt x="1965119" y="1130252"/>
                </a:lnTo>
                <a:lnTo>
                  <a:pt x="1954937" y="1088990"/>
                </a:lnTo>
                <a:lnTo>
                  <a:pt x="1946321" y="1047727"/>
                </a:lnTo>
                <a:lnTo>
                  <a:pt x="1940839" y="1009701"/>
                </a:lnTo>
                <a:lnTo>
                  <a:pt x="1936923" y="973293"/>
                </a:lnTo>
                <a:lnTo>
                  <a:pt x="1935356" y="943358"/>
                </a:lnTo>
                <a:lnTo>
                  <a:pt x="1936923" y="918276"/>
                </a:lnTo>
                <a:lnTo>
                  <a:pt x="1949455" y="865687"/>
                </a:lnTo>
                <a:lnTo>
                  <a:pt x="1965119" y="817143"/>
                </a:lnTo>
                <a:lnTo>
                  <a:pt x="1984700" y="771026"/>
                </a:lnTo>
                <a:lnTo>
                  <a:pt x="2008980" y="730573"/>
                </a:lnTo>
                <a:lnTo>
                  <a:pt x="2045008" y="680412"/>
                </a:lnTo>
                <a:lnTo>
                  <a:pt x="2081820" y="630249"/>
                </a:lnTo>
                <a:lnTo>
                  <a:pt x="2118631" y="581705"/>
                </a:lnTo>
                <a:lnTo>
                  <a:pt x="2156226" y="529925"/>
                </a:lnTo>
                <a:lnTo>
                  <a:pt x="2189904" y="477336"/>
                </a:lnTo>
                <a:lnTo>
                  <a:pt x="2222800" y="423128"/>
                </a:lnTo>
                <a:lnTo>
                  <a:pt x="2250214" y="364066"/>
                </a:lnTo>
                <a:lnTo>
                  <a:pt x="2272927" y="300959"/>
                </a:lnTo>
                <a:lnTo>
                  <a:pt x="2290158" y="227334"/>
                </a:lnTo>
                <a:lnTo>
                  <a:pt x="2299557" y="152091"/>
                </a:lnTo>
                <a:lnTo>
                  <a:pt x="2304256" y="75229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28" name="Pentagon 10">
            <a:extLst>
              <a:ext uri="{FF2B5EF4-FFF2-40B4-BE49-F238E27FC236}">
                <a16:creationId xmlns:a16="http://schemas.microsoft.com/office/drawing/2014/main" id="{94DCF9D8-AFF7-42C8-A5B9-D34C85999D0C}"/>
              </a:ext>
            </a:extLst>
          </p:cNvPr>
          <p:cNvSpPr/>
          <p:nvPr/>
        </p:nvSpPr>
        <p:spPr>
          <a:xfrm>
            <a:off x="6637179" y="3021377"/>
            <a:ext cx="1898526" cy="484632"/>
          </a:xfrm>
          <a:prstGeom prst="homePlate">
            <a:avLst/>
          </a:prstGeom>
          <a:ln w="19050">
            <a:solidFill>
              <a:srgbClr val="92A80C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altLang="ko-KR" sz="1400" b="1" dirty="0">
                <a:latin typeface="Cambria" panose="02040503050406030204" pitchFamily="18" charset="0"/>
                <a:ea typeface="Cambria" panose="02040503050406030204" pitchFamily="18" charset="0"/>
              </a:rPr>
              <a:t>Buzzer &amp; LED</a:t>
            </a:r>
            <a:endParaRPr lang="ko-KR" altLang="en-US" sz="1400" b="1" dirty="0">
              <a:latin typeface="Cambria" panose="02040503050406030204" pitchFamily="18" charset="0"/>
            </a:endParaRPr>
          </a:p>
        </p:txBody>
      </p:sp>
      <p:sp>
        <p:nvSpPr>
          <p:cNvPr id="29" name="Pentagon 14">
            <a:extLst>
              <a:ext uri="{FF2B5EF4-FFF2-40B4-BE49-F238E27FC236}">
                <a16:creationId xmlns:a16="http://schemas.microsoft.com/office/drawing/2014/main" id="{052DAE12-37BD-4DE0-918C-B4078D3166B5}"/>
              </a:ext>
            </a:extLst>
          </p:cNvPr>
          <p:cNvSpPr/>
          <p:nvPr/>
        </p:nvSpPr>
        <p:spPr>
          <a:xfrm>
            <a:off x="6156502" y="1813479"/>
            <a:ext cx="1898526" cy="484632"/>
          </a:xfrm>
          <a:prstGeom prst="homePlate">
            <a:avLst/>
          </a:prstGeom>
          <a:ln w="190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altLang="ko-KR" sz="1400" b="1" dirty="0">
                <a:latin typeface="Cambria" panose="02040503050406030204" pitchFamily="18" charset="0"/>
                <a:ea typeface="Cambria" panose="02040503050406030204" pitchFamily="18" charset="0"/>
              </a:rPr>
              <a:t>Raspberry Pi 3</a:t>
            </a:r>
            <a:endParaRPr lang="ko-KR" altLang="en-US" sz="1400" b="1" dirty="0">
              <a:latin typeface="Cambria" panose="02040503050406030204" pitchFamily="18" charset="0"/>
            </a:endParaRPr>
          </a:p>
        </p:txBody>
      </p:sp>
      <p:sp>
        <p:nvSpPr>
          <p:cNvPr id="30" name="Pentagon 15">
            <a:extLst>
              <a:ext uri="{FF2B5EF4-FFF2-40B4-BE49-F238E27FC236}">
                <a16:creationId xmlns:a16="http://schemas.microsoft.com/office/drawing/2014/main" id="{3702DBC1-166C-4B24-A8BE-EE10719A9978}"/>
              </a:ext>
            </a:extLst>
          </p:cNvPr>
          <p:cNvSpPr/>
          <p:nvPr/>
        </p:nvSpPr>
        <p:spPr>
          <a:xfrm flipH="1">
            <a:off x="3606334" y="2413478"/>
            <a:ext cx="1898526" cy="484632"/>
          </a:xfrm>
          <a:prstGeom prst="homePlate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PIR Sensor</a:t>
            </a:r>
            <a:endParaRPr lang="ko-KR" altLang="en-US" sz="1400" b="1" dirty="0">
              <a:solidFill>
                <a:schemeClr val="tx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31" name="Pentagon 16">
            <a:extLst>
              <a:ext uri="{FF2B5EF4-FFF2-40B4-BE49-F238E27FC236}">
                <a16:creationId xmlns:a16="http://schemas.microsoft.com/office/drawing/2014/main" id="{017C9396-84A8-426A-9D42-0294039C6D41}"/>
              </a:ext>
            </a:extLst>
          </p:cNvPr>
          <p:cNvSpPr/>
          <p:nvPr/>
        </p:nvSpPr>
        <p:spPr>
          <a:xfrm flipH="1">
            <a:off x="3865676" y="1825353"/>
            <a:ext cx="1898526" cy="484632"/>
          </a:xfrm>
          <a:prstGeom prst="homePlate">
            <a:avLst/>
          </a:prstGeom>
          <a:solidFill>
            <a:schemeClr val="bg1"/>
          </a:solidFill>
          <a:ln w="19050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altLang="ko-KR" sz="1400" b="1" dirty="0">
                <a:solidFill>
                  <a:schemeClr val="tx1"/>
                </a:solidFill>
                <a:latin typeface="Cambria" panose="02040503050406030204" pitchFamily="18" charset="0"/>
                <a:cs typeface="Arial" pitchFamily="34" charset="0"/>
              </a:rPr>
              <a:t>Node Red Application</a:t>
            </a:r>
            <a:endParaRPr lang="ko-KR" altLang="en-US" sz="1400" b="1" dirty="0">
              <a:solidFill>
                <a:schemeClr val="tx1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32" name="Pentagon 30">
            <a:extLst>
              <a:ext uri="{FF2B5EF4-FFF2-40B4-BE49-F238E27FC236}">
                <a16:creationId xmlns:a16="http://schemas.microsoft.com/office/drawing/2014/main" id="{A0BEA73C-89E9-4912-9764-8DD6646E0188}"/>
              </a:ext>
            </a:extLst>
          </p:cNvPr>
          <p:cNvSpPr/>
          <p:nvPr/>
        </p:nvSpPr>
        <p:spPr>
          <a:xfrm>
            <a:off x="4473557" y="1209063"/>
            <a:ext cx="3211003" cy="484632"/>
          </a:xfrm>
          <a:custGeom>
            <a:avLst/>
            <a:gdLst/>
            <a:ahLst/>
            <a:cxnLst/>
            <a:rect l="l" t="t" r="r" b="b"/>
            <a:pathLst>
              <a:path w="3211003" h="484632">
                <a:moveTo>
                  <a:pt x="242316" y="0"/>
                </a:moveTo>
                <a:lnTo>
                  <a:pt x="1591003" y="0"/>
                </a:lnTo>
                <a:lnTo>
                  <a:pt x="1620000" y="0"/>
                </a:lnTo>
                <a:lnTo>
                  <a:pt x="2968687" y="0"/>
                </a:lnTo>
                <a:lnTo>
                  <a:pt x="3211003" y="242316"/>
                </a:lnTo>
                <a:lnTo>
                  <a:pt x="2968687" y="484632"/>
                </a:lnTo>
                <a:lnTo>
                  <a:pt x="1620000" y="484632"/>
                </a:lnTo>
                <a:lnTo>
                  <a:pt x="1591003" y="484632"/>
                </a:lnTo>
                <a:lnTo>
                  <a:pt x="242316" y="484632"/>
                </a:lnTo>
                <a:lnTo>
                  <a:pt x="0" y="242316"/>
                </a:lnTo>
                <a:close/>
              </a:path>
            </a:pathLst>
          </a:custGeom>
          <a:solidFill>
            <a:srgbClr val="FFFF00"/>
          </a:solidFill>
          <a:ln w="1905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40404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itchFamily="34" charset="0"/>
              </a:rPr>
              <a:t>Home Security System</a:t>
            </a:r>
            <a:endParaRPr lang="ko-KR" altLang="en-US" sz="2000" b="1" dirty="0">
              <a:solidFill>
                <a:srgbClr val="404040"/>
              </a:solidFill>
              <a:latin typeface="Cambria" panose="02040503050406030204" pitchFamily="18" charset="0"/>
              <a:cs typeface="Arial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513849-6C13-4682-B237-963AE4C1B0ED}"/>
              </a:ext>
            </a:extLst>
          </p:cNvPr>
          <p:cNvSpPr/>
          <p:nvPr/>
        </p:nvSpPr>
        <p:spPr>
          <a:xfrm>
            <a:off x="6389454" y="2904567"/>
            <a:ext cx="123106" cy="1342908"/>
          </a:xfrm>
          <a:prstGeom prst="rect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Pentagon 10">
            <a:extLst>
              <a:ext uri="{FF2B5EF4-FFF2-40B4-BE49-F238E27FC236}">
                <a16:creationId xmlns:a16="http://schemas.microsoft.com/office/drawing/2014/main" id="{3DD559A8-119D-43F9-9FC2-C438C85C736A}"/>
              </a:ext>
            </a:extLst>
          </p:cNvPr>
          <p:cNvSpPr/>
          <p:nvPr/>
        </p:nvSpPr>
        <p:spPr>
          <a:xfrm>
            <a:off x="6389454" y="2415620"/>
            <a:ext cx="1898526" cy="484632"/>
          </a:xfrm>
          <a:prstGeom prst="homePlat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altLang="ko-KR" sz="1400" b="1" dirty="0">
                <a:latin typeface="Cambria" panose="02040503050406030204" pitchFamily="18" charset="0"/>
                <a:ea typeface="Cambria" panose="02040503050406030204" pitchFamily="18" charset="0"/>
              </a:rPr>
              <a:t>USB camera</a:t>
            </a:r>
            <a:endParaRPr lang="ko-KR" altLang="en-US" sz="1400" b="1" dirty="0">
              <a:latin typeface="Cambria" panose="02040503050406030204" pitchFamily="18" charset="0"/>
            </a:endParaRPr>
          </a:p>
        </p:txBody>
      </p:sp>
      <p:sp>
        <p:nvSpPr>
          <p:cNvPr id="35" name="Pentagon 10">
            <a:extLst>
              <a:ext uri="{FF2B5EF4-FFF2-40B4-BE49-F238E27FC236}">
                <a16:creationId xmlns:a16="http://schemas.microsoft.com/office/drawing/2014/main" id="{93E0919B-BD37-470A-BE29-D9EC5825301D}"/>
              </a:ext>
            </a:extLst>
          </p:cNvPr>
          <p:cNvSpPr/>
          <p:nvPr/>
        </p:nvSpPr>
        <p:spPr>
          <a:xfrm>
            <a:off x="6820484" y="3641955"/>
            <a:ext cx="1898526" cy="484632"/>
          </a:xfrm>
          <a:prstGeom prst="homePlate">
            <a:avLst/>
          </a:prstGeom>
          <a:ln w="19050">
            <a:solidFill>
              <a:srgbClr val="0C011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altLang="ko-KR" sz="1400" b="1" dirty="0">
                <a:latin typeface="Cambria" panose="02040503050406030204" pitchFamily="18" charset="0"/>
                <a:ea typeface="Cambria" panose="02040503050406030204" pitchFamily="18" charset="0"/>
              </a:rPr>
              <a:t>Connecting wires</a:t>
            </a:r>
            <a:endParaRPr lang="ko-KR" altLang="en-US" sz="1400" b="1" dirty="0">
              <a:latin typeface="Cambria" panose="020405030504060302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BA59DB-416E-4AB5-9508-3A915A3577F9}"/>
              </a:ext>
            </a:extLst>
          </p:cNvPr>
          <p:cNvSpPr/>
          <p:nvPr/>
        </p:nvSpPr>
        <p:spPr>
          <a:xfrm>
            <a:off x="5170247" y="3530583"/>
            <a:ext cx="108000" cy="726798"/>
          </a:xfrm>
          <a:prstGeom prst="rect">
            <a:avLst/>
          </a:prstGeom>
          <a:solidFill>
            <a:srgbClr val="C0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Pentagon 15">
            <a:extLst>
              <a:ext uri="{FF2B5EF4-FFF2-40B4-BE49-F238E27FC236}">
                <a16:creationId xmlns:a16="http://schemas.microsoft.com/office/drawing/2014/main" id="{12A8FA11-0A43-417F-9E7D-EEC7A7E49494}"/>
              </a:ext>
            </a:extLst>
          </p:cNvPr>
          <p:cNvSpPr/>
          <p:nvPr/>
        </p:nvSpPr>
        <p:spPr>
          <a:xfrm flipH="1">
            <a:off x="3379060" y="3045951"/>
            <a:ext cx="1898526" cy="484632"/>
          </a:xfrm>
          <a:prstGeom prst="homePlate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altLang="ko-KR" sz="1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LDR</a:t>
            </a:r>
            <a:endParaRPr lang="ko-KR" altLang="en-US" sz="1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38" name="Pentagon 15">
            <a:extLst>
              <a:ext uri="{FF2B5EF4-FFF2-40B4-BE49-F238E27FC236}">
                <a16:creationId xmlns:a16="http://schemas.microsoft.com/office/drawing/2014/main" id="{5610C1D0-B6C0-4FE7-87B7-DBB2961BE285}"/>
              </a:ext>
            </a:extLst>
          </p:cNvPr>
          <p:cNvSpPr/>
          <p:nvPr/>
        </p:nvSpPr>
        <p:spPr>
          <a:xfrm flipH="1">
            <a:off x="3185087" y="3678241"/>
            <a:ext cx="1898526" cy="484632"/>
          </a:xfrm>
          <a:prstGeom prst="homePlat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altLang="ko-KR" sz="1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Laser Pointer</a:t>
            </a:r>
            <a:endParaRPr lang="ko-KR" altLang="en-US" sz="1400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816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F8E833-3F82-48F2-BE07-CC14CD7D3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0454" y="248861"/>
            <a:ext cx="9114417" cy="724247"/>
          </a:xfrm>
        </p:spPr>
        <p:txBody>
          <a:bodyPr/>
          <a:lstStyle/>
          <a:p>
            <a:r>
              <a:rPr lang="en-IN" sz="3600" b="1" dirty="0">
                <a:latin typeface="Cambria" panose="02040503050406030204" pitchFamily="18" charset="0"/>
                <a:ea typeface="Cambria" panose="02040503050406030204" pitchFamily="18" charset="0"/>
              </a:rPr>
              <a:t>HOME SECURITY SYSTEM</a:t>
            </a:r>
            <a:endParaRPr lang="en-IN" sz="36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AFADB3-2BD7-4EC2-9AD1-4D2DDCCC60D9}"/>
              </a:ext>
            </a:extLst>
          </p:cNvPr>
          <p:cNvSpPr/>
          <p:nvPr/>
        </p:nvSpPr>
        <p:spPr>
          <a:xfrm>
            <a:off x="482454" y="132497"/>
            <a:ext cx="872837" cy="98090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53BB65-AB5A-4F13-B9BF-1AA29E080206}"/>
              </a:ext>
            </a:extLst>
          </p:cNvPr>
          <p:cNvSpPr/>
          <p:nvPr/>
        </p:nvSpPr>
        <p:spPr>
          <a:xfrm>
            <a:off x="11205242" y="120533"/>
            <a:ext cx="872837" cy="98090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7C5453-E930-4D57-9093-DEA14B9A20DD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355291" y="622948"/>
            <a:ext cx="191035" cy="0"/>
          </a:xfrm>
          <a:prstGeom prst="line">
            <a:avLst/>
          </a:prstGeom>
          <a:ln w="9525" cap="flat" cmpd="sng" algn="ctr">
            <a:solidFill>
              <a:srgbClr val="476AD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B6DEDF-3AEE-455F-A0FC-AD15ABB51154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0981113" y="610984"/>
            <a:ext cx="224129" cy="0"/>
          </a:xfrm>
          <a:prstGeom prst="line">
            <a:avLst/>
          </a:prstGeom>
          <a:ln w="9525" cap="flat" cmpd="sng" algn="ctr">
            <a:solidFill>
              <a:srgbClr val="476AD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90201C0-FDC8-45DD-9C91-D5BC2B672B70}"/>
              </a:ext>
            </a:extLst>
          </p:cNvPr>
          <p:cNvSpPr/>
          <p:nvPr/>
        </p:nvSpPr>
        <p:spPr>
          <a:xfrm>
            <a:off x="11371660" y="352947"/>
            <a:ext cx="540000" cy="540000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rgbClr val="476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oogle Shape;164;p5">
            <a:extLst>
              <a:ext uri="{FF2B5EF4-FFF2-40B4-BE49-F238E27FC236}">
                <a16:creationId xmlns:a16="http://schemas.microsoft.com/office/drawing/2014/main" id="{788446AF-9FED-4FCE-BDF6-59CD7C041C0A}"/>
              </a:ext>
            </a:extLst>
          </p:cNvPr>
          <p:cNvGrpSpPr/>
          <p:nvPr/>
        </p:nvGrpSpPr>
        <p:grpSpPr>
          <a:xfrm>
            <a:off x="682135" y="389568"/>
            <a:ext cx="457176" cy="466757"/>
            <a:chOff x="3951850" y="2985350"/>
            <a:chExt cx="407950" cy="416500"/>
          </a:xfrm>
        </p:grpSpPr>
        <p:sp>
          <p:nvSpPr>
            <p:cNvPr id="19" name="Google Shape;165;p5">
              <a:extLst>
                <a:ext uri="{FF2B5EF4-FFF2-40B4-BE49-F238E27FC236}">
                  <a16:creationId xmlns:a16="http://schemas.microsoft.com/office/drawing/2014/main" id="{EAA02147-37B7-4177-96EE-5405B6AE0404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" name="Google Shape;166;p5">
              <a:extLst>
                <a:ext uri="{FF2B5EF4-FFF2-40B4-BE49-F238E27FC236}">
                  <a16:creationId xmlns:a16="http://schemas.microsoft.com/office/drawing/2014/main" id="{35EAA812-F0F8-4B66-B2A1-ED7D69FF99CD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" name="Google Shape;167;p5">
              <a:extLst>
                <a:ext uri="{FF2B5EF4-FFF2-40B4-BE49-F238E27FC236}">
                  <a16:creationId xmlns:a16="http://schemas.microsoft.com/office/drawing/2014/main" id="{E27B1EF4-51BD-4C4F-B908-840FEFADFB79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168;p5">
              <a:extLst>
                <a:ext uri="{FF2B5EF4-FFF2-40B4-BE49-F238E27FC236}">
                  <a16:creationId xmlns:a16="http://schemas.microsoft.com/office/drawing/2014/main" id="{EBE7CDC6-6AAD-4236-BB79-7BA4397D3100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262B1A2-A5A3-4E46-80FE-F02882EBC301}"/>
              </a:ext>
            </a:extLst>
          </p:cNvPr>
          <p:cNvSpPr txBox="1"/>
          <p:nvPr/>
        </p:nvSpPr>
        <p:spPr>
          <a:xfrm>
            <a:off x="1139311" y="2151727"/>
            <a:ext cx="102323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Home Security System Using Raspberry Pie </a:t>
            </a: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is to detect </a:t>
            </a:r>
            <a:r>
              <a:rPr lang="en-IN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intrusions</a:t>
            </a: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 using sensors and raise alerts, if necessary.</a:t>
            </a:r>
          </a:p>
          <a:p>
            <a:pPr marL="342900" indent="-342900" algn="just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Intrusion is detected by </a:t>
            </a:r>
            <a:r>
              <a:rPr lang="en-IN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LDR &amp; PIR</a:t>
            </a:r>
            <a:endParaRPr lang="en-IN" sz="2400" dirty="0">
              <a:solidFill>
                <a:srgbClr val="5A28C8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just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In case of any intrusion, user intend to </a:t>
            </a:r>
            <a:r>
              <a:rPr lang="en-IN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capture a picture </a:t>
            </a: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of the intruder, </a:t>
            </a:r>
            <a:r>
              <a:rPr lang="en-IN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mail the image </a:t>
            </a: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to the respective end users and alert them. </a:t>
            </a:r>
          </a:p>
          <a:p>
            <a:pPr marL="342900" indent="-342900" algn="just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Home Security System also has </a:t>
            </a:r>
            <a:r>
              <a:rPr lang="en-IN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alarm alert system </a:t>
            </a: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which activates surroundings in case of an intrusion.</a:t>
            </a:r>
          </a:p>
          <a:p>
            <a:pPr algn="l"/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227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F8E833-3F82-48F2-BE07-CC14CD7D3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0454" y="248861"/>
            <a:ext cx="9114417" cy="724247"/>
          </a:xfrm>
        </p:spPr>
        <p:txBody>
          <a:bodyPr/>
          <a:lstStyle/>
          <a:p>
            <a:r>
              <a:rPr lang="en-IN" sz="3600" b="1" dirty="0">
                <a:latin typeface="Cambria" panose="02040503050406030204" pitchFamily="18" charset="0"/>
                <a:ea typeface="Cambria" panose="02040503050406030204" pitchFamily="18" charset="0"/>
              </a:rPr>
              <a:t>SENSORS</a:t>
            </a:r>
            <a:endParaRPr lang="en-IN" sz="36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AFADB3-2BD7-4EC2-9AD1-4D2DDCCC60D9}"/>
              </a:ext>
            </a:extLst>
          </p:cNvPr>
          <p:cNvSpPr/>
          <p:nvPr/>
        </p:nvSpPr>
        <p:spPr>
          <a:xfrm>
            <a:off x="482454" y="132497"/>
            <a:ext cx="872837" cy="98090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53BB65-AB5A-4F13-B9BF-1AA29E080206}"/>
              </a:ext>
            </a:extLst>
          </p:cNvPr>
          <p:cNvSpPr/>
          <p:nvPr/>
        </p:nvSpPr>
        <p:spPr>
          <a:xfrm>
            <a:off x="11205242" y="120533"/>
            <a:ext cx="872837" cy="98090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7C5453-E930-4D57-9093-DEA14B9A20DD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355291" y="622948"/>
            <a:ext cx="191035" cy="0"/>
          </a:xfrm>
          <a:prstGeom prst="line">
            <a:avLst/>
          </a:prstGeom>
          <a:ln w="9525" cap="flat" cmpd="sng" algn="ctr">
            <a:solidFill>
              <a:srgbClr val="476AD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B6DEDF-3AEE-455F-A0FC-AD15ABB51154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0981113" y="610984"/>
            <a:ext cx="224129" cy="0"/>
          </a:xfrm>
          <a:prstGeom prst="line">
            <a:avLst/>
          </a:prstGeom>
          <a:ln w="9525" cap="flat" cmpd="sng" algn="ctr">
            <a:solidFill>
              <a:srgbClr val="476AD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90201C0-FDC8-45DD-9C91-D5BC2B672B70}"/>
              </a:ext>
            </a:extLst>
          </p:cNvPr>
          <p:cNvSpPr/>
          <p:nvPr/>
        </p:nvSpPr>
        <p:spPr>
          <a:xfrm>
            <a:off x="11371660" y="352947"/>
            <a:ext cx="540000" cy="540000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rgbClr val="476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oogle Shape;164;p5">
            <a:extLst>
              <a:ext uri="{FF2B5EF4-FFF2-40B4-BE49-F238E27FC236}">
                <a16:creationId xmlns:a16="http://schemas.microsoft.com/office/drawing/2014/main" id="{788446AF-9FED-4FCE-BDF6-59CD7C041C0A}"/>
              </a:ext>
            </a:extLst>
          </p:cNvPr>
          <p:cNvGrpSpPr/>
          <p:nvPr/>
        </p:nvGrpSpPr>
        <p:grpSpPr>
          <a:xfrm>
            <a:off x="682135" y="389568"/>
            <a:ext cx="457176" cy="466757"/>
            <a:chOff x="3951850" y="2985350"/>
            <a:chExt cx="407950" cy="416500"/>
          </a:xfrm>
        </p:grpSpPr>
        <p:sp>
          <p:nvSpPr>
            <p:cNvPr id="19" name="Google Shape;165;p5">
              <a:extLst>
                <a:ext uri="{FF2B5EF4-FFF2-40B4-BE49-F238E27FC236}">
                  <a16:creationId xmlns:a16="http://schemas.microsoft.com/office/drawing/2014/main" id="{EAA02147-37B7-4177-96EE-5405B6AE0404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" name="Google Shape;166;p5">
              <a:extLst>
                <a:ext uri="{FF2B5EF4-FFF2-40B4-BE49-F238E27FC236}">
                  <a16:creationId xmlns:a16="http://schemas.microsoft.com/office/drawing/2014/main" id="{35EAA812-F0F8-4B66-B2A1-ED7D69FF99CD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" name="Google Shape;167;p5">
              <a:extLst>
                <a:ext uri="{FF2B5EF4-FFF2-40B4-BE49-F238E27FC236}">
                  <a16:creationId xmlns:a16="http://schemas.microsoft.com/office/drawing/2014/main" id="{E27B1EF4-51BD-4C4F-B908-840FEFADFB79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168;p5">
              <a:extLst>
                <a:ext uri="{FF2B5EF4-FFF2-40B4-BE49-F238E27FC236}">
                  <a16:creationId xmlns:a16="http://schemas.microsoft.com/office/drawing/2014/main" id="{EBE7CDC6-6AAD-4236-BB79-7BA4397D3100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262B1A2-A5A3-4E46-80FE-F02882EBC301}"/>
              </a:ext>
            </a:extLst>
          </p:cNvPr>
          <p:cNvSpPr txBox="1"/>
          <p:nvPr/>
        </p:nvSpPr>
        <p:spPr>
          <a:xfrm>
            <a:off x="966672" y="1420421"/>
            <a:ext cx="1040241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LDR:</a:t>
            </a:r>
          </a:p>
          <a:p>
            <a:pPr marL="742950" lvl="1" indent="-285750" algn="just">
              <a:buClr>
                <a:srgbClr val="184769"/>
              </a:buClr>
              <a:buFont typeface="Wingdings" panose="05000000000000000000" pitchFamily="2" charset="2"/>
              <a:buChar char="ü"/>
            </a:pPr>
            <a:r>
              <a:rPr lang="en-US" i="0" dirty="0">
                <a:solidFill>
                  <a:srgbClr val="2021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 </a:t>
            </a:r>
            <a:r>
              <a:rPr lang="en-US" i="0" dirty="0">
                <a:solidFill>
                  <a:srgbClr val="184769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Photoresistor</a:t>
            </a:r>
            <a:r>
              <a:rPr lang="en-US" i="0" dirty="0">
                <a:solidFill>
                  <a:srgbClr val="2021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is a </a:t>
            </a:r>
            <a:r>
              <a:rPr lang="en-US" i="0" dirty="0">
                <a:solidFill>
                  <a:srgbClr val="184769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passive</a:t>
            </a:r>
            <a:r>
              <a:rPr lang="en-US" i="0" dirty="0">
                <a:solidFill>
                  <a:srgbClr val="2021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component. </a:t>
            </a:r>
          </a:p>
          <a:p>
            <a:pPr marL="742950" lvl="1" indent="-285750" algn="just">
              <a:buClr>
                <a:srgbClr val="184769"/>
              </a:buClr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rgbClr val="2021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 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resistance</a:t>
            </a:r>
            <a:r>
              <a:rPr lang="en-US" b="0" i="0" dirty="0"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  <a:r>
              <a:rPr lang="en-US" b="0" i="0" dirty="0">
                <a:solidFill>
                  <a:srgbClr val="2021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of a photoresistor </a:t>
            </a:r>
            <a:r>
              <a:rPr lang="en-US" b="0" i="0" dirty="0">
                <a:solidFill>
                  <a:srgbClr val="184769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decreases</a:t>
            </a:r>
            <a:r>
              <a:rPr lang="en-US" b="0" i="0" dirty="0">
                <a:solidFill>
                  <a:srgbClr val="2021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with </a:t>
            </a:r>
            <a:r>
              <a:rPr lang="en-US" b="0" i="0" dirty="0">
                <a:solidFill>
                  <a:srgbClr val="184769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increase</a:t>
            </a:r>
            <a:r>
              <a:rPr lang="en-US" b="0" i="0" dirty="0">
                <a:solidFill>
                  <a:srgbClr val="2021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in incident light intensity.</a:t>
            </a:r>
          </a:p>
          <a:p>
            <a:pPr marL="742950" lvl="1" indent="-285750" algn="just">
              <a:buClr>
                <a:srgbClr val="184769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20212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n-US" b="0" i="0" dirty="0">
                <a:solidFill>
                  <a:srgbClr val="2021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 exhibits </a:t>
            </a:r>
            <a:r>
              <a:rPr lang="en-US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photoconductivity.</a:t>
            </a:r>
          </a:p>
          <a:p>
            <a:pPr marL="742950" lvl="1" indent="-285750" algn="just">
              <a:buClr>
                <a:srgbClr val="184769"/>
              </a:buClr>
              <a:buFont typeface="Wingdings" panose="05000000000000000000" pitchFamily="2" charset="2"/>
              <a:buChar char="ü"/>
            </a:pPr>
            <a:r>
              <a:rPr lang="en-US" b="0" i="0" dirty="0">
                <a:solidFill>
                  <a:srgbClr val="2021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 the </a:t>
            </a:r>
            <a:r>
              <a:rPr lang="en-US" b="0" i="0" dirty="0">
                <a:solidFill>
                  <a:srgbClr val="184769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dark</a:t>
            </a:r>
            <a:r>
              <a:rPr lang="en-US" b="0" i="0" dirty="0">
                <a:solidFill>
                  <a:srgbClr val="2021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a photoresistor can have a resistance as high (</a:t>
            </a:r>
            <a:r>
              <a:rPr lang="en-US" b="0" i="0" dirty="0">
                <a:solidFill>
                  <a:srgbClr val="184769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</a:t>
            </a:r>
            <a:r>
              <a:rPr lang="en-US" dirty="0">
                <a:solidFill>
                  <a:srgbClr val="18476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egaohms</a:t>
            </a:r>
            <a:r>
              <a:rPr lang="en-US" b="0" i="0" dirty="0">
                <a:solidFill>
                  <a:srgbClr val="2021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(MΩ)), while in the </a:t>
            </a:r>
            <a:r>
              <a:rPr lang="en-US" b="0" i="0" dirty="0">
                <a:solidFill>
                  <a:srgbClr val="184769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light</a:t>
            </a:r>
            <a:r>
              <a:rPr lang="en-US" b="0" i="0" dirty="0">
                <a:solidFill>
                  <a:srgbClr val="2021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a photoresistor can have a </a:t>
            </a:r>
            <a:r>
              <a:rPr lang="en-US" dirty="0">
                <a:solidFill>
                  <a:srgbClr val="20212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low resistance</a:t>
            </a:r>
            <a:r>
              <a:rPr lang="en-US" b="0" i="0" dirty="0">
                <a:solidFill>
                  <a:srgbClr val="20212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dirty="0">
                <a:solidFill>
                  <a:srgbClr val="20212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dirty="0">
                <a:solidFill>
                  <a:srgbClr val="18476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</a:t>
            </a:r>
            <a:r>
              <a:rPr lang="en-US" b="0" i="0" dirty="0">
                <a:solidFill>
                  <a:srgbClr val="184769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undred ohms).</a:t>
            </a:r>
            <a:endParaRPr lang="en-US" dirty="0">
              <a:solidFill>
                <a:srgbClr val="18476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IN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PIR:</a:t>
            </a:r>
          </a:p>
          <a:p>
            <a:pPr marL="986362" lvl="1" indent="-342900" algn="just">
              <a:spcBef>
                <a:spcPts val="800"/>
              </a:spcBef>
              <a:buClr>
                <a:srgbClr val="184769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kumimoji="0" lang="en-I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sym typeface="Muli"/>
              </a:rPr>
              <a:t>Passive Infrared Rays Sensors is an electronic sensor that measures IR from objects in its field of view.</a:t>
            </a:r>
          </a:p>
          <a:p>
            <a:pPr marL="986362" lvl="1" indent="-342900" algn="just">
              <a:spcBef>
                <a:spcPts val="800"/>
              </a:spcBef>
              <a:buClr>
                <a:srgbClr val="184769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kumimoji="0" lang="en-I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sym typeface="Muli"/>
              </a:rPr>
              <a:t>These are generally used as motion detectors and applied in security alarms &amp; automatic light applications</a:t>
            </a:r>
          </a:p>
          <a:p>
            <a:pPr marL="986362" lvl="1" indent="-342900" algn="just">
              <a:spcBef>
                <a:spcPts val="800"/>
              </a:spcBef>
              <a:buClr>
                <a:srgbClr val="184769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kumimoji="0" lang="en-I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sym typeface="Muli"/>
              </a:rPr>
              <a:t>When motion was detected by the receiver of the sensor module it produces </a:t>
            </a:r>
            <a:r>
              <a:rPr kumimoji="0" lang="en-IN" b="0" i="0" u="none" strike="noStrike" kern="0" cap="none" spc="0" normalizeH="0" baseline="0" noProof="0" dirty="0">
                <a:ln>
                  <a:noFill/>
                </a:ln>
                <a:solidFill>
                  <a:srgbClr val="18476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sym typeface="Muli"/>
              </a:rPr>
              <a:t>HIGH</a:t>
            </a:r>
            <a:r>
              <a:rPr kumimoji="0" lang="en-IN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sym typeface="Muli"/>
              </a:rPr>
              <a:t> </a:t>
            </a:r>
            <a:r>
              <a:rPr kumimoji="0" lang="en-IN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sym typeface="Muli"/>
              </a:rPr>
              <a:t>voltage output else </a:t>
            </a:r>
            <a:r>
              <a:rPr kumimoji="0" lang="en-IN" b="0" i="0" u="none" strike="noStrike" kern="0" cap="none" spc="0" normalizeH="0" baseline="0" noProof="0" dirty="0">
                <a:ln>
                  <a:noFill/>
                </a:ln>
                <a:solidFill>
                  <a:srgbClr val="184769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sym typeface="Muli"/>
              </a:rPr>
              <a:t>LOW voltage</a:t>
            </a:r>
          </a:p>
        </p:txBody>
      </p:sp>
      <p:sp>
        <p:nvSpPr>
          <p:cNvPr id="14" name="Google Shape;379;p17">
            <a:extLst>
              <a:ext uri="{FF2B5EF4-FFF2-40B4-BE49-F238E27FC236}">
                <a16:creationId xmlns:a16="http://schemas.microsoft.com/office/drawing/2014/main" id="{4EEB6889-7843-4AD9-B2DA-2917CB357795}"/>
              </a:ext>
            </a:extLst>
          </p:cNvPr>
          <p:cNvSpPr/>
          <p:nvPr/>
        </p:nvSpPr>
        <p:spPr>
          <a:xfrm>
            <a:off x="133327" y="1833184"/>
            <a:ext cx="1260000" cy="126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C00000"/>
            </a:solidFill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379;p17">
            <a:extLst>
              <a:ext uri="{FF2B5EF4-FFF2-40B4-BE49-F238E27FC236}">
                <a16:creationId xmlns:a16="http://schemas.microsoft.com/office/drawing/2014/main" id="{0E8EA6F0-6749-4CC9-8B86-DFF616D5024C}"/>
              </a:ext>
            </a:extLst>
          </p:cNvPr>
          <p:cNvSpPr/>
          <p:nvPr/>
        </p:nvSpPr>
        <p:spPr>
          <a:xfrm>
            <a:off x="133327" y="3774814"/>
            <a:ext cx="1260000" cy="126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C00000"/>
            </a:solidFill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44539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F8E833-3F82-48F2-BE07-CC14CD7D3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0454" y="248861"/>
            <a:ext cx="9114417" cy="724247"/>
          </a:xfrm>
        </p:spPr>
        <p:txBody>
          <a:bodyPr/>
          <a:lstStyle/>
          <a:p>
            <a:r>
              <a:rPr lang="en-IN" sz="3600" b="1" dirty="0">
                <a:latin typeface="Cambria" panose="02040503050406030204" pitchFamily="18" charset="0"/>
                <a:ea typeface="Cambria" panose="02040503050406030204" pitchFamily="18" charset="0"/>
              </a:rPr>
              <a:t>COMPUTING DEVICE</a:t>
            </a:r>
            <a:endParaRPr lang="en-IN" sz="36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AFADB3-2BD7-4EC2-9AD1-4D2DDCCC60D9}"/>
              </a:ext>
            </a:extLst>
          </p:cNvPr>
          <p:cNvSpPr/>
          <p:nvPr/>
        </p:nvSpPr>
        <p:spPr>
          <a:xfrm>
            <a:off x="482454" y="132497"/>
            <a:ext cx="872837" cy="98090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53BB65-AB5A-4F13-B9BF-1AA29E080206}"/>
              </a:ext>
            </a:extLst>
          </p:cNvPr>
          <p:cNvSpPr/>
          <p:nvPr/>
        </p:nvSpPr>
        <p:spPr>
          <a:xfrm>
            <a:off x="11205242" y="120533"/>
            <a:ext cx="872837" cy="98090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7C5453-E930-4D57-9093-DEA14B9A20DD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355291" y="622948"/>
            <a:ext cx="191035" cy="0"/>
          </a:xfrm>
          <a:prstGeom prst="line">
            <a:avLst/>
          </a:prstGeom>
          <a:ln w="9525" cap="flat" cmpd="sng" algn="ctr">
            <a:solidFill>
              <a:srgbClr val="476AD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B6DEDF-3AEE-455F-A0FC-AD15ABB51154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0981113" y="610984"/>
            <a:ext cx="224129" cy="0"/>
          </a:xfrm>
          <a:prstGeom prst="line">
            <a:avLst/>
          </a:prstGeom>
          <a:ln w="9525" cap="flat" cmpd="sng" algn="ctr">
            <a:solidFill>
              <a:srgbClr val="476AD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90201C0-FDC8-45DD-9C91-D5BC2B672B70}"/>
              </a:ext>
            </a:extLst>
          </p:cNvPr>
          <p:cNvSpPr/>
          <p:nvPr/>
        </p:nvSpPr>
        <p:spPr>
          <a:xfrm>
            <a:off x="11371660" y="352947"/>
            <a:ext cx="540000" cy="540000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rgbClr val="476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oogle Shape;164;p5">
            <a:extLst>
              <a:ext uri="{FF2B5EF4-FFF2-40B4-BE49-F238E27FC236}">
                <a16:creationId xmlns:a16="http://schemas.microsoft.com/office/drawing/2014/main" id="{788446AF-9FED-4FCE-BDF6-59CD7C041C0A}"/>
              </a:ext>
            </a:extLst>
          </p:cNvPr>
          <p:cNvGrpSpPr/>
          <p:nvPr/>
        </p:nvGrpSpPr>
        <p:grpSpPr>
          <a:xfrm>
            <a:off x="682135" y="389568"/>
            <a:ext cx="457176" cy="466757"/>
            <a:chOff x="3951850" y="2985350"/>
            <a:chExt cx="407950" cy="416500"/>
          </a:xfrm>
        </p:grpSpPr>
        <p:sp>
          <p:nvSpPr>
            <p:cNvPr id="19" name="Google Shape;165;p5">
              <a:extLst>
                <a:ext uri="{FF2B5EF4-FFF2-40B4-BE49-F238E27FC236}">
                  <a16:creationId xmlns:a16="http://schemas.microsoft.com/office/drawing/2014/main" id="{EAA02147-37B7-4177-96EE-5405B6AE0404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" name="Google Shape;166;p5">
              <a:extLst>
                <a:ext uri="{FF2B5EF4-FFF2-40B4-BE49-F238E27FC236}">
                  <a16:creationId xmlns:a16="http://schemas.microsoft.com/office/drawing/2014/main" id="{35EAA812-F0F8-4B66-B2A1-ED7D69FF99CD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" name="Google Shape;167;p5">
              <a:extLst>
                <a:ext uri="{FF2B5EF4-FFF2-40B4-BE49-F238E27FC236}">
                  <a16:creationId xmlns:a16="http://schemas.microsoft.com/office/drawing/2014/main" id="{E27B1EF4-51BD-4C4F-B908-840FEFADFB79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168;p5">
              <a:extLst>
                <a:ext uri="{FF2B5EF4-FFF2-40B4-BE49-F238E27FC236}">
                  <a16:creationId xmlns:a16="http://schemas.microsoft.com/office/drawing/2014/main" id="{EBE7CDC6-6AAD-4236-BB79-7BA4397D3100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262B1A2-A5A3-4E46-80FE-F02882EBC301}"/>
              </a:ext>
            </a:extLst>
          </p:cNvPr>
          <p:cNvSpPr txBox="1"/>
          <p:nvPr/>
        </p:nvSpPr>
        <p:spPr>
          <a:xfrm>
            <a:off x="4114834" y="1649005"/>
            <a:ext cx="618109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Raspberry Pi </a:t>
            </a: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is a series of small single – board computer developed in the united Kingdom by Raspberry Pi Foundation.</a:t>
            </a:r>
          </a:p>
          <a:p>
            <a:pPr marL="342900" indent="-342900" algn="just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Generally Raspberry Pi works with a Light weight OS called </a:t>
            </a:r>
            <a:r>
              <a:rPr lang="en-IN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Raspbian OS</a:t>
            </a: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342900" indent="-342900" algn="just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In this project, </a:t>
            </a:r>
            <a:r>
              <a:rPr lang="en-IN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Raspberry Pi 3 model B </a:t>
            </a: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with </a:t>
            </a:r>
            <a:r>
              <a:rPr lang="en-IN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1GB RAM &amp; 32GB SD card.</a:t>
            </a:r>
          </a:p>
          <a:p>
            <a:pPr marL="342900" indent="-342900" algn="just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GPIO Pins: </a:t>
            </a:r>
            <a:r>
              <a:rPr lang="en-IN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40</a:t>
            </a:r>
          </a:p>
          <a:p>
            <a:pPr marL="342900" indent="-342900" algn="just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USB Ports: </a:t>
            </a:r>
            <a:r>
              <a:rPr lang="en-IN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  <a:p>
            <a:pPr marL="342900" indent="-342900" algn="just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Ethernet Port: </a:t>
            </a:r>
            <a:r>
              <a:rPr lang="en-IN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Yes</a:t>
            </a:r>
          </a:p>
          <a:p>
            <a:pPr marL="342900" indent="-342900" algn="just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Wi-Fi: </a:t>
            </a:r>
            <a:r>
              <a:rPr lang="en-IN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Yes</a:t>
            </a:r>
          </a:p>
          <a:p>
            <a:pPr marL="342900" indent="-342900" algn="just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Bluetooth: </a:t>
            </a:r>
            <a:r>
              <a:rPr lang="en-IN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Yes</a:t>
            </a:r>
          </a:p>
          <a:p>
            <a:pPr marL="342900" indent="-342900" algn="just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Display Cord: </a:t>
            </a:r>
            <a:r>
              <a:rPr lang="en-IN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HDMI</a:t>
            </a:r>
          </a:p>
          <a:p>
            <a:pPr marL="342900" indent="-342900" algn="just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Power Cord: </a:t>
            </a:r>
            <a:r>
              <a:rPr lang="en-IN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USB Type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FA66B0-E21B-400B-B669-18CC2CD213A5}"/>
              </a:ext>
            </a:extLst>
          </p:cNvPr>
          <p:cNvSpPr txBox="1"/>
          <p:nvPr/>
        </p:nvSpPr>
        <p:spPr>
          <a:xfrm>
            <a:off x="4986618" y="1226471"/>
            <a:ext cx="2218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RASPBERRY PI 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C89827-D2ED-42C1-B0BB-7B5E6D9F66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52" t="28624" r="21973" b="26735"/>
          <a:stretch/>
        </p:blipFill>
        <p:spPr>
          <a:xfrm rot="16200000">
            <a:off x="68973" y="2278849"/>
            <a:ext cx="3902064" cy="259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0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F8E833-3F82-48F2-BE07-CC14CD7D3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0454" y="248861"/>
            <a:ext cx="9114417" cy="724247"/>
          </a:xfrm>
        </p:spPr>
        <p:txBody>
          <a:bodyPr/>
          <a:lstStyle/>
          <a:p>
            <a:r>
              <a:rPr lang="en-IN" sz="3600" b="1" dirty="0">
                <a:latin typeface="Cambria" panose="02040503050406030204" pitchFamily="18" charset="0"/>
                <a:ea typeface="Cambria" panose="02040503050406030204" pitchFamily="18" charset="0"/>
              </a:rPr>
              <a:t>APPLICATION</a:t>
            </a:r>
            <a:endParaRPr lang="en-IN" sz="3600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4AFADB3-2BD7-4EC2-9AD1-4D2DDCCC60D9}"/>
              </a:ext>
            </a:extLst>
          </p:cNvPr>
          <p:cNvSpPr/>
          <p:nvPr/>
        </p:nvSpPr>
        <p:spPr>
          <a:xfrm>
            <a:off x="482454" y="132497"/>
            <a:ext cx="872837" cy="98090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E53BB65-AB5A-4F13-B9BF-1AA29E080206}"/>
              </a:ext>
            </a:extLst>
          </p:cNvPr>
          <p:cNvSpPr/>
          <p:nvPr/>
        </p:nvSpPr>
        <p:spPr>
          <a:xfrm>
            <a:off x="11205242" y="120533"/>
            <a:ext cx="872837" cy="980901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7C5453-E930-4D57-9093-DEA14B9A20DD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355291" y="622948"/>
            <a:ext cx="191035" cy="0"/>
          </a:xfrm>
          <a:prstGeom prst="line">
            <a:avLst/>
          </a:prstGeom>
          <a:ln w="9525" cap="flat" cmpd="sng" algn="ctr">
            <a:solidFill>
              <a:srgbClr val="476AD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B6DEDF-3AEE-455F-A0FC-AD15ABB51154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0981113" y="610984"/>
            <a:ext cx="224129" cy="0"/>
          </a:xfrm>
          <a:prstGeom prst="line">
            <a:avLst/>
          </a:prstGeom>
          <a:ln w="9525" cap="flat" cmpd="sng" algn="ctr">
            <a:solidFill>
              <a:srgbClr val="476ADD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90201C0-FDC8-45DD-9C91-D5BC2B672B70}"/>
              </a:ext>
            </a:extLst>
          </p:cNvPr>
          <p:cNvSpPr/>
          <p:nvPr/>
        </p:nvSpPr>
        <p:spPr>
          <a:xfrm>
            <a:off x="11371660" y="352947"/>
            <a:ext cx="540000" cy="540000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rgbClr val="476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oogle Shape;164;p5">
            <a:extLst>
              <a:ext uri="{FF2B5EF4-FFF2-40B4-BE49-F238E27FC236}">
                <a16:creationId xmlns:a16="http://schemas.microsoft.com/office/drawing/2014/main" id="{788446AF-9FED-4FCE-BDF6-59CD7C041C0A}"/>
              </a:ext>
            </a:extLst>
          </p:cNvPr>
          <p:cNvGrpSpPr/>
          <p:nvPr/>
        </p:nvGrpSpPr>
        <p:grpSpPr>
          <a:xfrm>
            <a:off x="682135" y="389568"/>
            <a:ext cx="457176" cy="466757"/>
            <a:chOff x="3951850" y="2985350"/>
            <a:chExt cx="407950" cy="416500"/>
          </a:xfrm>
        </p:grpSpPr>
        <p:sp>
          <p:nvSpPr>
            <p:cNvPr id="19" name="Google Shape;165;p5">
              <a:extLst>
                <a:ext uri="{FF2B5EF4-FFF2-40B4-BE49-F238E27FC236}">
                  <a16:creationId xmlns:a16="http://schemas.microsoft.com/office/drawing/2014/main" id="{EAA02147-37B7-4177-96EE-5405B6AE0404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0" name="Google Shape;166;p5">
              <a:extLst>
                <a:ext uri="{FF2B5EF4-FFF2-40B4-BE49-F238E27FC236}">
                  <a16:creationId xmlns:a16="http://schemas.microsoft.com/office/drawing/2014/main" id="{35EAA812-F0F8-4B66-B2A1-ED7D69FF99CD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1" name="Google Shape;167;p5">
              <a:extLst>
                <a:ext uri="{FF2B5EF4-FFF2-40B4-BE49-F238E27FC236}">
                  <a16:creationId xmlns:a16="http://schemas.microsoft.com/office/drawing/2014/main" id="{E27B1EF4-51BD-4C4F-B908-840FEFADFB79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2" name="Google Shape;168;p5">
              <a:extLst>
                <a:ext uri="{FF2B5EF4-FFF2-40B4-BE49-F238E27FC236}">
                  <a16:creationId xmlns:a16="http://schemas.microsoft.com/office/drawing/2014/main" id="{EBE7CDC6-6AAD-4236-BB79-7BA4397D3100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262B1A2-A5A3-4E46-80FE-F02882EBC301}"/>
              </a:ext>
            </a:extLst>
          </p:cNvPr>
          <p:cNvSpPr txBox="1"/>
          <p:nvPr/>
        </p:nvSpPr>
        <p:spPr>
          <a:xfrm>
            <a:off x="3451444" y="1556813"/>
            <a:ext cx="694761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5A28C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Node – RED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is a programming tool for wiring together hardware devices, APIs and online services in new and interesting ways.</a:t>
            </a:r>
          </a:p>
          <a:p>
            <a:pPr marL="342900" indent="-342900" algn="just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It provides a browser-based editor that makes it easy to wire together flows using the wide range of nodes in the palette that can be deployed to its runtime in a single-click.</a:t>
            </a:r>
          </a:p>
          <a:p>
            <a:pPr marL="342900" indent="-342900" algn="just">
              <a:buClr>
                <a:srgbClr val="C00000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Node – Red provides</a:t>
            </a:r>
          </a:p>
          <a:p>
            <a:pPr marL="800100" lvl="1" indent="-342900" algn="just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Browser based flow editing</a:t>
            </a:r>
          </a:p>
          <a:p>
            <a:pPr marL="800100" lvl="1" indent="-342900" algn="just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Built on node.js</a:t>
            </a:r>
          </a:p>
          <a:p>
            <a:pPr marL="800100" lvl="1" indent="-342900" algn="just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Social Development</a:t>
            </a:r>
          </a:p>
          <a:p>
            <a:pPr marL="800100" lvl="1" indent="-342900" algn="just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Excellent Dashboard</a:t>
            </a:r>
          </a:p>
          <a:p>
            <a:pPr marL="800100" lvl="1" indent="-342900" algn="just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Numerous Palettes</a:t>
            </a:r>
          </a:p>
          <a:p>
            <a:pPr marL="800100" lvl="1" indent="-342900" algn="just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Runs Locally</a:t>
            </a:r>
          </a:p>
          <a:p>
            <a:pPr marL="800100" lvl="1" indent="-342900" algn="just"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Reduces Coding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FA66B0-E21B-400B-B669-18CC2CD213A5}"/>
              </a:ext>
            </a:extLst>
          </p:cNvPr>
          <p:cNvSpPr txBox="1"/>
          <p:nvPr/>
        </p:nvSpPr>
        <p:spPr>
          <a:xfrm>
            <a:off x="4470027" y="1156703"/>
            <a:ext cx="3251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NODE – RED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A6129F-96B2-431F-9D51-14D57A122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51" y="2047726"/>
            <a:ext cx="2578062" cy="257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7148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76ADD"/>
      </a:accent1>
      <a:accent2>
        <a:srgbClr val="476ADD"/>
      </a:accent2>
      <a:accent3>
        <a:srgbClr val="476ADD"/>
      </a:accent3>
      <a:accent4>
        <a:srgbClr val="476ADD"/>
      </a:accent4>
      <a:accent5>
        <a:srgbClr val="476ADD"/>
      </a:accent5>
      <a:accent6>
        <a:srgbClr val="5A28C8"/>
      </a:accent6>
      <a:hlink>
        <a:srgbClr val="FFFF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 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E93A0F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IOT Smart City PowerPoint Templates</Template>
  <TotalTime>4853</TotalTime>
  <Words>1237</Words>
  <Application>Microsoft Office PowerPoint</Application>
  <PresentationFormat>Widescreen</PresentationFormat>
  <Paragraphs>224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Arial</vt:lpstr>
      <vt:lpstr>Calibri</vt:lpstr>
      <vt:lpstr>Calibri Light</vt:lpstr>
      <vt:lpstr>Cambria</vt:lpstr>
      <vt:lpstr>Helvetica Neue</vt:lpstr>
      <vt:lpstr>Roboto Slab</vt:lpstr>
      <vt:lpstr>Source Sans Pro</vt:lpstr>
      <vt:lpstr>Wingdings</vt:lpstr>
      <vt:lpstr>Cover and End Slide Master</vt:lpstr>
      <vt:lpstr>Contents Slide Master</vt:lpstr>
      <vt:lpstr>Section Break Slide Master</vt:lpstr>
      <vt:lpstr>Cordelia template</vt:lpstr>
      <vt:lpstr>HOME SECURITY SYSTEM USING RASPBERRY 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 SECURITY SYSTEM USING RASBERRY PIE</dc:title>
  <dc:creator>venkata sai hari krishna maddi</dc:creator>
  <cp:lastModifiedBy>venkata sai hari krishna maddi</cp:lastModifiedBy>
  <cp:revision>207</cp:revision>
  <dcterms:created xsi:type="dcterms:W3CDTF">2021-06-08T05:21:33Z</dcterms:created>
  <dcterms:modified xsi:type="dcterms:W3CDTF">2021-07-21T09:17:15Z</dcterms:modified>
</cp:coreProperties>
</file>